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145706891" r:id="rId2"/>
    <p:sldId id="2145706818" r:id="rId3"/>
    <p:sldId id="2145706893" r:id="rId4"/>
    <p:sldId id="2145706894" r:id="rId5"/>
    <p:sldId id="262" r:id="rId6"/>
    <p:sldId id="214570689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F4CFE7-1394-4036-B6A5-C0D39F547EAA}" v="3" dt="2023-01-23T10:30:30.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Placeholder 5" descr="A picture containing dog, mammal, wild dog&#10;&#10;Description automatically generated">
            <a:extLst>
              <a:ext uri="{FF2B5EF4-FFF2-40B4-BE49-F238E27FC236}">
                <a16:creationId xmlns:a16="http://schemas.microsoft.com/office/drawing/2014/main" id="{7E5AE028-59AE-4814-932D-B2B9E7B6FF9B}"/>
              </a:ext>
            </a:extLst>
          </p:cNvPr>
          <p:cNvPicPr>
            <a:picLocks noChangeAspect="1"/>
          </p:cNvPicPr>
          <p:nvPr userDrawn="1"/>
        </p:nvPicPr>
        <p:blipFill rotWithShape="1">
          <a:blip r:embed="rId2"/>
          <a:srcRect t="7821" b="7821"/>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800" b="0" spc="-10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r>
              <a:rPr lang="en-US"/>
              <a:t>Enter title via "insert&gt;header and footer&gt;fixed"</a:t>
            </a:r>
            <a:endParaRPr lang="en-US" dirty="0"/>
          </a:p>
        </p:txBody>
      </p:sp>
      <p:sp>
        <p:nvSpPr>
          <p:cNvPr id="10" name="Footer Placeholder 8">
            <a:extLst>
              <a:ext uri="{FF2B5EF4-FFF2-40B4-BE49-F238E27FC236}">
                <a16:creationId xmlns:a16="http://schemas.microsoft.com/office/drawing/2014/main" id="{B0088D1D-5267-4765-9CF0-CE95FCE9F60F}"/>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3" name="Slide Number Placeholder 9">
            <a:extLst>
              <a:ext uri="{FF2B5EF4-FFF2-40B4-BE49-F238E27FC236}">
                <a16:creationId xmlns:a16="http://schemas.microsoft.com/office/drawing/2014/main" id="{8A2F4853-1CB5-4BC1-9D49-5A58838AE142}"/>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7" name="Footer Placeholder 4">
            <a:extLst>
              <a:ext uri="{FF2B5EF4-FFF2-40B4-BE49-F238E27FC236}">
                <a16:creationId xmlns:a16="http://schemas.microsoft.com/office/drawing/2014/main" id="{22E77985-36DF-42F9-B491-6D5BC221DC9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188857461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1AA554F8-D0AD-49D1-A76C-A1757F693310}"/>
              </a:ext>
            </a:extLst>
          </p:cNvPr>
          <p:cNvSpPr>
            <a:spLocks noGrp="1"/>
          </p:cNvSpPr>
          <p:nvPr>
            <p:ph type="pic" idx="14"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14" name="Text Placeholder 13">
            <a:extLst>
              <a:ext uri="{FF2B5EF4-FFF2-40B4-BE49-F238E27FC236}">
                <a16:creationId xmlns:a16="http://schemas.microsoft.com/office/drawing/2014/main" id="{CF5E022B-ABC3-4111-ADC3-C063A5B39150}"/>
              </a:ext>
            </a:extLst>
          </p:cNvPr>
          <p:cNvSpPr>
            <a:spLocks noGrp="1"/>
          </p:cNvSpPr>
          <p:nvPr>
            <p:ph type="body" sz="quarter" idx="13"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dirty="0"/>
              <a:t>Click to add Section</a:t>
            </a:r>
          </a:p>
        </p:txBody>
      </p:sp>
      <p:sp>
        <p:nvSpPr>
          <p:cNvPr id="17" name="Text Placeholder 7">
            <a:extLst>
              <a:ext uri="{FF2B5EF4-FFF2-40B4-BE49-F238E27FC236}">
                <a16:creationId xmlns:a16="http://schemas.microsoft.com/office/drawing/2014/main" id="{173B4E6A-D0D0-48E7-BFDC-3574DBDDE4F9}"/>
              </a:ext>
            </a:extLst>
          </p:cNvPr>
          <p:cNvSpPr>
            <a:spLocks noGrp="1"/>
          </p:cNvSpPr>
          <p:nvPr>
            <p:ph type="body" sz="quarter" idx="15" hasCustomPrompt="1"/>
          </p:nvPr>
        </p:nvSpPr>
        <p:spPr>
          <a:xfrm>
            <a:off x="9906000" y="1044784"/>
            <a:ext cx="2286000" cy="1124712"/>
          </a:xfrm>
          <a:blipFill>
            <a:blip r:embed="rId2"/>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6" y="292418"/>
            <a:ext cx="5678424" cy="118872"/>
          </a:xfrm>
        </p:spPr>
        <p:txBody>
          <a:bodyPr/>
          <a:lstStyle/>
          <a:p>
            <a:r>
              <a:rPr lang="en-US" dirty="0"/>
              <a:t>Enter title via "insert&gt;header and footer&gt;fixed"</a:t>
            </a:r>
          </a:p>
        </p:txBody>
      </p:sp>
      <p:sp>
        <p:nvSpPr>
          <p:cNvPr id="12" name="Footer Placeholder 8">
            <a:extLst>
              <a:ext uri="{FF2B5EF4-FFF2-40B4-BE49-F238E27FC236}">
                <a16:creationId xmlns:a16="http://schemas.microsoft.com/office/drawing/2014/main" id="{3405018F-29C5-48E6-9187-B5FC5E5B9D78}"/>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3" name="Slide Number Placeholder 9">
            <a:extLst>
              <a:ext uri="{FF2B5EF4-FFF2-40B4-BE49-F238E27FC236}">
                <a16:creationId xmlns:a16="http://schemas.microsoft.com/office/drawing/2014/main" id="{DCCF75B3-95F6-42D4-A051-B520F3F24E9D}"/>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8" name="Text Placeholder 5">
            <a:extLst>
              <a:ext uri="{FF2B5EF4-FFF2-40B4-BE49-F238E27FC236}">
                <a16:creationId xmlns:a16="http://schemas.microsoft.com/office/drawing/2014/main" id="{6C29203A-30DE-4932-9E24-7F5E89845CB7}"/>
              </a:ext>
            </a:extLst>
          </p:cNvPr>
          <p:cNvSpPr>
            <a:spLocks noGrp="1"/>
          </p:cNvSpPr>
          <p:nvPr>
            <p:ph type="body" sz="quarter" idx="20"/>
          </p:nvPr>
        </p:nvSpPr>
        <p:spPr>
          <a:xfrm>
            <a:off x="349134" y="6471458"/>
            <a:ext cx="1950721" cy="243748"/>
          </a:xfrm>
          <a:blipFill dpi="0" rotWithShape="1">
            <a:blip r:embed="rId3"/>
            <a:srcRect/>
            <a:stretch>
              <a:fillRect/>
            </a:stretch>
          </a:blipFill>
        </p:spPr>
        <p:txBody>
          <a:bodyPr/>
          <a:lstStyle>
            <a:lvl1pPr marL="0" indent="0">
              <a:buNone/>
              <a:defRPr sz="800">
                <a:noFill/>
              </a:defRPr>
            </a:lvl1pPr>
          </a:lstStyle>
          <a:p>
            <a:pPr lvl="0"/>
            <a:r>
              <a:rPr lang="en-US"/>
              <a:t>Click to edit Master text styles</a:t>
            </a:r>
          </a:p>
        </p:txBody>
      </p:sp>
    </p:spTree>
    <p:extLst>
      <p:ext uri="{BB962C8B-B14F-4D97-AF65-F5344CB8AC3E}">
        <p14:creationId xmlns:p14="http://schemas.microsoft.com/office/powerpoint/2010/main" val="69635529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a:t>
            </a:r>
          </a:p>
        </p:txBody>
      </p:sp>
      <p:pic>
        <p:nvPicPr>
          <p:cNvPr id="17" name="Graphic 16">
            <a:extLst>
              <a:ext uri="{FF2B5EF4-FFF2-40B4-BE49-F238E27FC236}">
                <a16:creationId xmlns:a16="http://schemas.microsoft.com/office/drawing/2014/main" id="{904053D2-6750-4718-B9ED-DD096C5886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499"/>
          </a:xfrm>
          <a:noFill/>
        </p:spPr>
        <p:txBody>
          <a:bodyPr anchor="t"/>
          <a:lstStyle>
            <a:lvl1pPr algn="l">
              <a:lnSpc>
                <a:spcPct val="85000"/>
              </a:lnSpc>
              <a:defRPr sz="4400" b="0" spc="-150" baseline="0">
                <a:solidFill>
                  <a:schemeClr val="bg1"/>
                </a:solidFill>
              </a:defRPr>
            </a:lvl1pPr>
          </a:lstStyle>
          <a:p>
            <a:r>
              <a:rPr lang="en-US" dirty="0"/>
              <a:t>Click to add Section</a:t>
            </a:r>
          </a:p>
        </p:txBody>
      </p:sp>
      <p:sp>
        <p:nvSpPr>
          <p:cNvPr id="6" name="Date Placeholder 5">
            <a:extLst>
              <a:ext uri="{FF2B5EF4-FFF2-40B4-BE49-F238E27FC236}">
                <a16:creationId xmlns:a16="http://schemas.microsoft.com/office/drawing/2014/main" id="{84EEF021-65A5-450C-A061-5E3899E96359}"/>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r>
              <a:rPr lang="en-US"/>
              <a:t>Enter title via "insert&gt;header and footer&gt;fixed"</a:t>
            </a:r>
            <a:endParaRPr lang="en-US" dirty="0"/>
          </a:p>
        </p:txBody>
      </p:sp>
      <p:sp>
        <p:nvSpPr>
          <p:cNvPr id="9" name="Footer Placeholder 8">
            <a:extLst>
              <a:ext uri="{FF2B5EF4-FFF2-40B4-BE49-F238E27FC236}">
                <a16:creationId xmlns:a16="http://schemas.microsoft.com/office/drawing/2014/main" id="{FEC2E2F0-1CCB-4E20-B7E3-20953877FC54}"/>
              </a:ext>
            </a:extLst>
          </p:cNvPr>
          <p:cNvSpPr>
            <a:spLocks noGrp="1"/>
          </p:cNvSpPr>
          <p:nvPr>
            <p:ph type="ftr" sz="quarter" idx="11"/>
          </p:nvPr>
        </p:nvSpPr>
        <p:spPr>
          <a:xfrm>
            <a:off x="419100" y="6248400"/>
            <a:ext cx="5678424" cy="228600"/>
          </a:xfrm>
        </p:spPr>
        <p:txBody>
          <a:bodyPr/>
          <a:lstStyle>
            <a:lvl1pPr algn="l">
              <a:defRPr>
                <a:solidFill>
                  <a:schemeClr val="accent6"/>
                </a:solidFill>
              </a:defRPr>
            </a:lvl1pPr>
          </a:lstStyle>
          <a:p>
            <a:endParaRPr lang="en-US" dirty="0"/>
          </a:p>
        </p:txBody>
      </p:sp>
      <p:sp>
        <p:nvSpPr>
          <p:cNvPr id="12" name="Slide Number Placeholder 9">
            <a:extLst>
              <a:ext uri="{FF2B5EF4-FFF2-40B4-BE49-F238E27FC236}">
                <a16:creationId xmlns:a16="http://schemas.microsoft.com/office/drawing/2014/main" id="{D3BCF9CD-5C1F-4A6E-AFD3-2DA549885329}"/>
              </a:ext>
            </a:extLst>
          </p:cNvPr>
          <p:cNvSpPr>
            <a:spLocks noGrp="1"/>
          </p:cNvSpPr>
          <p:nvPr>
            <p:ph type="sldNum" sz="quarter" idx="12"/>
          </p:nvPr>
        </p:nvSpPr>
        <p:spPr>
          <a:xfrm>
            <a:off x="11521734" y="6504712"/>
            <a:ext cx="251166" cy="136525"/>
          </a:xfrm>
        </p:spPr>
        <p:txBody>
          <a:bodyPr/>
          <a:lstStyle>
            <a:lvl1pPr>
              <a:defRPr>
                <a:solidFill>
                  <a:schemeClr val="accent6"/>
                </a:solidFill>
              </a:defRPr>
            </a:lvl1pPr>
          </a:lstStyle>
          <a:p>
            <a:fld id="{4737D6AF-2FA5-476A-AF60-7A8CDF2E2DFB}" type="slidenum">
              <a:rPr lang="en-US" smtClean="0"/>
              <a:pPr/>
              <a:t>‹#›</a:t>
            </a:fld>
            <a:endParaRPr lang="en-US" dirty="0"/>
          </a:p>
        </p:txBody>
      </p:sp>
      <p:sp>
        <p:nvSpPr>
          <p:cNvPr id="13" name="Footer Placeholder 4">
            <a:extLst>
              <a:ext uri="{FF2B5EF4-FFF2-40B4-BE49-F238E27FC236}">
                <a16:creationId xmlns:a16="http://schemas.microsoft.com/office/drawing/2014/main" id="{F90F4D08-931A-4BEE-839D-A9DD1C8798A1}"/>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6"/>
                </a:solidFill>
              </a:rPr>
              <a:t>© 2021 Elanco or its affiliates</a:t>
            </a:r>
          </a:p>
        </p:txBody>
      </p:sp>
    </p:spTree>
    <p:extLst>
      <p:ext uri="{BB962C8B-B14F-4D97-AF65-F5344CB8AC3E}">
        <p14:creationId xmlns:p14="http://schemas.microsoft.com/office/powerpoint/2010/main" val="328145416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452D32-09DE-4F5D-BC4C-EE675B428E7F}"/>
              </a:ext>
            </a:extLst>
          </p:cNvPr>
          <p:cNvSpPr/>
          <p:nvPr userDrawn="1"/>
        </p:nvSpPr>
        <p:spPr>
          <a:xfrm rot="5400000">
            <a:off x="2667000"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0" spc="-150" baseline="0">
                <a:solidFill>
                  <a:schemeClr val="bg1"/>
                </a:solidFill>
              </a:defRPr>
            </a:lvl1pPr>
          </a:lstStyle>
          <a:p>
            <a:r>
              <a:rPr lang="en-US" dirty="0"/>
              <a:t>Click to add Section</a:t>
            </a:r>
          </a:p>
        </p:txBody>
      </p:sp>
      <p:sp>
        <p:nvSpPr>
          <p:cNvPr id="8" name="Date Placeholder 5">
            <a:extLst>
              <a:ext uri="{FF2B5EF4-FFF2-40B4-BE49-F238E27FC236}">
                <a16:creationId xmlns:a16="http://schemas.microsoft.com/office/drawing/2014/main" id="{608B7737-7FEF-4180-8AA1-8E655346984C}"/>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r>
              <a:rPr lang="en-US"/>
              <a:t>Enter title via "insert&gt;header and footer&gt;fixed"</a:t>
            </a:r>
            <a:endParaRPr lang="en-US" dirty="0"/>
          </a:p>
        </p:txBody>
      </p:sp>
      <p:sp>
        <p:nvSpPr>
          <p:cNvPr id="11" name="Footer Placeholder 8">
            <a:extLst>
              <a:ext uri="{FF2B5EF4-FFF2-40B4-BE49-F238E27FC236}">
                <a16:creationId xmlns:a16="http://schemas.microsoft.com/office/drawing/2014/main" id="{F2A1F938-4754-4329-A29D-170F99B41302}"/>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4" name="Slide Number Placeholder 9">
            <a:extLst>
              <a:ext uri="{FF2B5EF4-FFF2-40B4-BE49-F238E27FC236}">
                <a16:creationId xmlns:a16="http://schemas.microsoft.com/office/drawing/2014/main" id="{5F9EA1D1-58FC-4627-ABA1-8C8FE0DD2CEA}"/>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7" name="Footer Placeholder 4">
            <a:extLst>
              <a:ext uri="{FF2B5EF4-FFF2-40B4-BE49-F238E27FC236}">
                <a16:creationId xmlns:a16="http://schemas.microsoft.com/office/drawing/2014/main" id="{54AFECBD-8E57-4FF1-A78B-561B2D16C477}"/>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140991642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419100" y="427355"/>
            <a:ext cx="8586216"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8586216" cy="2816352"/>
          </a:xfrm>
          <a:noFill/>
        </p:spPr>
        <p:txBody>
          <a:bodyPr anchor="t"/>
          <a:lstStyle>
            <a:lvl1pPr algn="l">
              <a:lnSpc>
                <a:spcPct val="85000"/>
              </a:lnSpc>
              <a:defRPr sz="4400" b="1" spc="-250" baseline="0">
                <a:solidFill>
                  <a:schemeClr val="tx2"/>
                </a:solidFill>
              </a:defRPr>
            </a:lvl1pPr>
          </a:lstStyle>
          <a:p>
            <a:r>
              <a:rPr lang="en-US" dirty="0"/>
              <a:t>Click to add Section</a:t>
            </a:r>
          </a:p>
        </p:txBody>
      </p:sp>
      <p:sp>
        <p:nvSpPr>
          <p:cNvPr id="8" name="Date Placeholder 5">
            <a:extLst>
              <a:ext uri="{FF2B5EF4-FFF2-40B4-BE49-F238E27FC236}">
                <a16:creationId xmlns:a16="http://schemas.microsoft.com/office/drawing/2014/main" id="{9E5222BF-68DE-4BE1-AD3F-97C5C20BB17F}"/>
              </a:ext>
            </a:extLst>
          </p:cNvPr>
          <p:cNvSpPr>
            <a:spLocks noGrp="1"/>
          </p:cNvSpPr>
          <p:nvPr>
            <p:ph type="dt" sz="half" idx="10"/>
          </p:nvPr>
        </p:nvSpPr>
        <p:spPr>
          <a:xfrm>
            <a:off x="419096" y="292418"/>
            <a:ext cx="8586216" cy="118872"/>
          </a:xfrm>
        </p:spPr>
        <p:txBody>
          <a:bodyPr/>
          <a:lstStyle/>
          <a:p>
            <a:r>
              <a:rPr lang="en-US" dirty="0"/>
              <a:t>Enter title via "insert&gt;header and footer&gt;fixed"</a:t>
            </a:r>
          </a:p>
        </p:txBody>
      </p:sp>
      <p:pic>
        <p:nvPicPr>
          <p:cNvPr id="9" name="Graphic 8">
            <a:extLst>
              <a:ext uri="{FF2B5EF4-FFF2-40B4-BE49-F238E27FC236}">
                <a16:creationId xmlns:a16="http://schemas.microsoft.com/office/drawing/2014/main" id="{4BB2F70F-769F-49CC-A2DB-5740EE112F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10" name="Freeform: Shape 9">
            <a:extLst>
              <a:ext uri="{FF2B5EF4-FFF2-40B4-BE49-F238E27FC236}">
                <a16:creationId xmlns:a16="http://schemas.microsoft.com/office/drawing/2014/main" id="{7EAFCFD1-8ABF-410E-9B37-14A671F238CB}"/>
              </a:ext>
            </a:extLst>
          </p:cNvPr>
          <p:cNvSpPr>
            <a:spLocks noChangeAspect="1"/>
          </p:cNvSpPr>
          <p:nvPr userDrawn="1"/>
        </p:nvSpPr>
        <p:spPr>
          <a:xfrm flipH="1" flipV="1">
            <a:off x="3048" y="4726222"/>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13" name="Slide Number Placeholder 9">
            <a:extLst>
              <a:ext uri="{FF2B5EF4-FFF2-40B4-BE49-F238E27FC236}">
                <a16:creationId xmlns:a16="http://schemas.microsoft.com/office/drawing/2014/main" id="{0EB6705F-E8A3-4526-A86D-86CA88F45EAF}"/>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4" name="Footer Placeholder 16">
            <a:extLst>
              <a:ext uri="{FF2B5EF4-FFF2-40B4-BE49-F238E27FC236}">
                <a16:creationId xmlns:a16="http://schemas.microsoft.com/office/drawing/2014/main" id="{97BFD631-B30B-41FA-973B-426723D60230}"/>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dirty="0"/>
          </a:p>
        </p:txBody>
      </p:sp>
      <p:sp>
        <p:nvSpPr>
          <p:cNvPr id="15" name="Footer Placeholder 4">
            <a:extLst>
              <a:ext uri="{FF2B5EF4-FFF2-40B4-BE49-F238E27FC236}">
                <a16:creationId xmlns:a16="http://schemas.microsoft.com/office/drawing/2014/main" id="{7A626E15-FA7B-4DF7-8B05-BC5C1EEBD790}"/>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49847453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4" y="609600"/>
            <a:ext cx="5161751" cy="5638800"/>
          </a:xfrm>
        </p:spPr>
        <p:txBody>
          <a:bodyPr anchor="ctr"/>
          <a:lstStyle>
            <a:lvl1pPr>
              <a:buNone/>
              <a:defRPr sz="2000"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defRPr>
                <a:solidFill>
                  <a:schemeClr val="tx2"/>
                </a:solidFill>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6D3D99E-A634-43BA-AB0C-610264CD292C}"/>
              </a:ext>
            </a:extLst>
          </p:cNvPr>
          <p:cNvSpPr>
            <a:spLocks noGrp="1"/>
          </p:cNvSpPr>
          <p:nvPr>
            <p:ph type="dt" sz="half" idx="14"/>
          </p:nvPr>
        </p:nvSpPr>
        <p:spPr>
          <a:xfrm>
            <a:off x="419096" y="292418"/>
            <a:ext cx="2514600" cy="118872"/>
          </a:xfrm>
        </p:spPr>
        <p:txBody>
          <a:bodyPr/>
          <a:lstStyle/>
          <a:p>
            <a:r>
              <a:rPr lang="en-US" dirty="0"/>
              <a:t>Enter title via "insert&gt;header and footer&gt;fixed"</a:t>
            </a:r>
          </a:p>
        </p:txBody>
      </p:sp>
      <p:sp>
        <p:nvSpPr>
          <p:cNvPr id="11" name="Slide Number Placeholder 9">
            <a:extLst>
              <a:ext uri="{FF2B5EF4-FFF2-40B4-BE49-F238E27FC236}">
                <a16:creationId xmlns:a16="http://schemas.microsoft.com/office/drawing/2014/main" id="{574945BF-6338-4A11-BFD6-585C5B650446}"/>
              </a:ext>
            </a:extLst>
          </p:cNvPr>
          <p:cNvSpPr>
            <a:spLocks noGrp="1"/>
          </p:cNvSpPr>
          <p:nvPr>
            <p:ph type="sldNum" sz="quarter" idx="12"/>
          </p:nvPr>
        </p:nvSpPr>
        <p:spPr>
          <a:xfrm>
            <a:off x="10925986" y="6504712"/>
            <a:ext cx="251166" cy="136525"/>
          </a:xfrm>
        </p:spPr>
        <p:txBody>
          <a:bodyPr/>
          <a:lstStyle/>
          <a:p>
            <a:fld id="{4737D6AF-2FA5-476A-AF60-7A8CDF2E2DFB}" type="slidenum">
              <a:rPr lang="en-US" smtClean="0"/>
              <a:pPr/>
              <a:t>‹#›</a:t>
            </a:fld>
            <a:endParaRPr lang="en-US" dirty="0"/>
          </a:p>
        </p:txBody>
      </p:sp>
      <p:sp>
        <p:nvSpPr>
          <p:cNvPr id="14" name="Footer Placeholder 16">
            <a:extLst>
              <a:ext uri="{FF2B5EF4-FFF2-40B4-BE49-F238E27FC236}">
                <a16:creationId xmlns:a16="http://schemas.microsoft.com/office/drawing/2014/main" id="{B9781C92-AD27-4174-9C0B-593566A7F2DE}"/>
              </a:ext>
            </a:extLst>
          </p:cNvPr>
          <p:cNvSpPr>
            <a:spLocks noGrp="1"/>
          </p:cNvSpPr>
          <p:nvPr>
            <p:ph type="ftr" sz="quarter" idx="11"/>
          </p:nvPr>
        </p:nvSpPr>
        <p:spPr>
          <a:xfrm>
            <a:off x="4706144" y="6385840"/>
            <a:ext cx="6217920" cy="118872"/>
          </a:xfrm>
        </p:spPr>
        <p:txBody>
          <a:bodyPr/>
          <a:lstStyle/>
          <a:p>
            <a:endParaRPr lang="en-US" dirty="0"/>
          </a:p>
        </p:txBody>
      </p:sp>
      <p:sp>
        <p:nvSpPr>
          <p:cNvPr id="15" name="Footer Placeholder 4">
            <a:extLst>
              <a:ext uri="{FF2B5EF4-FFF2-40B4-BE49-F238E27FC236}">
                <a16:creationId xmlns:a16="http://schemas.microsoft.com/office/drawing/2014/main" id="{7B60B17B-74F4-4200-89A6-5914BDB06C08}"/>
              </a:ext>
            </a:extLst>
          </p:cNvPr>
          <p:cNvSpPr txBox="1">
            <a:spLocks/>
          </p:cNvSpPr>
          <p:nvPr userDrawn="1"/>
        </p:nvSpPr>
        <p:spPr>
          <a:xfrm>
            <a:off x="4706142"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4386856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85E84C-CFDA-456F-8A0D-1A5C08E5DA6E}"/>
              </a:ext>
            </a:extLst>
          </p:cNvPr>
          <p:cNvSpPr/>
          <p:nvPr userDrawn="1"/>
        </p:nvSpPr>
        <p:spPr>
          <a:xfrm>
            <a:off x="0" y="0"/>
            <a:ext cx="4403242" cy="6858000"/>
          </a:xfrm>
          <a:custGeom>
            <a:avLst/>
            <a:gdLst>
              <a:gd name="connsiteX0" fmla="*/ 0 w 4403242"/>
              <a:gd name="connsiteY0" fmla="*/ 0 h 6858000"/>
              <a:gd name="connsiteX1" fmla="*/ 3204345 w 4403242"/>
              <a:gd name="connsiteY1" fmla="*/ 0 h 6858000"/>
              <a:gd name="connsiteX2" fmla="*/ 4403242 w 4403242"/>
              <a:gd name="connsiteY2" fmla="*/ 6858000 h 6858000"/>
              <a:gd name="connsiteX3" fmla="*/ 0 w 44032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2" h="6858000">
                <a:moveTo>
                  <a:pt x="0" y="0"/>
                </a:moveTo>
                <a:lnTo>
                  <a:pt x="3204345" y="0"/>
                </a:lnTo>
                <a:lnTo>
                  <a:pt x="4403242"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8" name="Text Placeholder 7">
            <a:extLst>
              <a:ext uri="{FF2B5EF4-FFF2-40B4-BE49-F238E27FC236}">
                <a16:creationId xmlns:a16="http://schemas.microsoft.com/office/drawing/2014/main" id="{2116B6E4-3D88-4916-80C3-2C2D46A60189}"/>
              </a:ext>
            </a:extLst>
          </p:cNvPr>
          <p:cNvSpPr>
            <a:spLocks noGrp="1"/>
          </p:cNvSpPr>
          <p:nvPr>
            <p:ph type="body" sz="quarter" idx="13"/>
          </p:nvPr>
        </p:nvSpPr>
        <p:spPr>
          <a:xfrm>
            <a:off x="4706144" y="609600"/>
            <a:ext cx="5161751" cy="5638800"/>
          </a:xfrm>
        </p:spPr>
        <p:txBody>
          <a:bodyPr anchor="ctr"/>
          <a:lstStyle>
            <a:lvl1pPr>
              <a:buNone/>
              <a:defRPr sz="2000" b="1" spc="-100" baseline="0">
                <a:solidFill>
                  <a:schemeClr val="tx2"/>
                </a:solidFill>
              </a:defRPr>
            </a:lvl1pPr>
            <a:lvl2pPr marL="0" indent="0">
              <a:buFont typeface="Arial" panose="020B0604020202020204" pitchFamily="34" charset="0"/>
              <a:buNone/>
              <a:defRPr sz="1600" b="0">
                <a:solidFill>
                  <a:schemeClr val="tx1"/>
                </a:solidFill>
              </a:defRPr>
            </a:lvl2pPr>
            <a:lvl3pPr>
              <a:defRPr sz="1400" b="0">
                <a:solidFill>
                  <a:schemeClr val="tx1"/>
                </a:solidFill>
              </a:defRPr>
            </a:lvl3pPr>
            <a:lvl4pPr>
              <a:defRPr sz="1400" b="0">
                <a:solidFill>
                  <a:schemeClr val="tx1"/>
                </a:solidFill>
              </a:defRPr>
            </a:lvl4pPr>
            <a:lvl5pPr>
              <a:defRPr sz="1400" b="0">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7F9FE70C-789E-44C8-A1FA-7CED87721483}"/>
              </a:ext>
            </a:extLst>
          </p:cNvPr>
          <p:cNvSpPr>
            <a:spLocks noGrp="1"/>
          </p:cNvSpPr>
          <p:nvPr>
            <p:ph type="title"/>
          </p:nvPr>
        </p:nvSpPr>
        <p:spPr>
          <a:xfrm>
            <a:off x="419100" y="2476056"/>
            <a:ext cx="2781300" cy="1905888"/>
          </a:xfrm>
        </p:spPr>
        <p:txBody>
          <a:bodyPr anchor="ctr"/>
          <a:lstStyle>
            <a:lvl1pPr algn="ctr">
              <a:lnSpc>
                <a:spcPct val="85000"/>
              </a:lnSpc>
              <a:defRPr sz="4000" b="0" spc="-1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DC4853C-02CD-4467-BF03-886E046C2D65}"/>
              </a:ext>
            </a:extLst>
          </p:cNvPr>
          <p:cNvSpPr>
            <a:spLocks noGrp="1"/>
          </p:cNvSpPr>
          <p:nvPr>
            <p:ph type="dt" sz="half" idx="14"/>
          </p:nvPr>
        </p:nvSpPr>
        <p:spPr>
          <a:xfrm>
            <a:off x="419096" y="292418"/>
            <a:ext cx="2514600" cy="118872"/>
          </a:xfrm>
        </p:spPr>
        <p:txBody>
          <a:bodyPr/>
          <a:lstStyle>
            <a:lvl1pPr>
              <a:defRPr>
                <a:solidFill>
                  <a:schemeClr val="bg1"/>
                </a:solidFill>
              </a:defRPr>
            </a:lvl1pPr>
          </a:lstStyle>
          <a:p>
            <a:r>
              <a:rPr lang="en-US" dirty="0"/>
              <a:t>Enter title via "insert&gt;header and footer&gt;fixed"</a:t>
            </a:r>
          </a:p>
        </p:txBody>
      </p:sp>
      <p:sp>
        <p:nvSpPr>
          <p:cNvPr id="9" name="Slide Number Placeholder 9">
            <a:extLst>
              <a:ext uri="{FF2B5EF4-FFF2-40B4-BE49-F238E27FC236}">
                <a16:creationId xmlns:a16="http://schemas.microsoft.com/office/drawing/2014/main" id="{AB297B18-B39F-4374-9DC6-FA286EF3A447}"/>
              </a:ext>
            </a:extLst>
          </p:cNvPr>
          <p:cNvSpPr>
            <a:spLocks noGrp="1"/>
          </p:cNvSpPr>
          <p:nvPr>
            <p:ph type="sldNum" sz="quarter" idx="12"/>
          </p:nvPr>
        </p:nvSpPr>
        <p:spPr>
          <a:xfrm>
            <a:off x="10925986" y="6504712"/>
            <a:ext cx="251166" cy="136525"/>
          </a:xfrm>
        </p:spPr>
        <p:txBody>
          <a:bodyPr/>
          <a:lstStyle/>
          <a:p>
            <a:fld id="{4737D6AF-2FA5-476A-AF60-7A8CDF2E2DFB}" type="slidenum">
              <a:rPr lang="en-US" smtClean="0"/>
              <a:pPr/>
              <a:t>‹#›</a:t>
            </a:fld>
            <a:endParaRPr lang="en-US" dirty="0"/>
          </a:p>
        </p:txBody>
      </p:sp>
      <p:sp>
        <p:nvSpPr>
          <p:cNvPr id="12" name="Footer Placeholder 16">
            <a:extLst>
              <a:ext uri="{FF2B5EF4-FFF2-40B4-BE49-F238E27FC236}">
                <a16:creationId xmlns:a16="http://schemas.microsoft.com/office/drawing/2014/main" id="{085F2A65-49A4-44E0-A5B4-F26BD9EDB593}"/>
              </a:ext>
            </a:extLst>
          </p:cNvPr>
          <p:cNvSpPr>
            <a:spLocks noGrp="1"/>
          </p:cNvSpPr>
          <p:nvPr>
            <p:ph type="ftr" sz="quarter" idx="11"/>
          </p:nvPr>
        </p:nvSpPr>
        <p:spPr>
          <a:xfrm>
            <a:off x="4706144" y="6385840"/>
            <a:ext cx="6217920" cy="118872"/>
          </a:xfrm>
        </p:spPr>
        <p:txBody>
          <a:bodyPr/>
          <a:lstStyle/>
          <a:p>
            <a:endParaRPr lang="en-US" dirty="0"/>
          </a:p>
        </p:txBody>
      </p:sp>
      <p:sp>
        <p:nvSpPr>
          <p:cNvPr id="13" name="Footer Placeholder 4">
            <a:extLst>
              <a:ext uri="{FF2B5EF4-FFF2-40B4-BE49-F238E27FC236}">
                <a16:creationId xmlns:a16="http://schemas.microsoft.com/office/drawing/2014/main" id="{72776323-EEB5-4A78-9110-561A63D56C94}"/>
              </a:ext>
            </a:extLst>
          </p:cNvPr>
          <p:cNvSpPr txBox="1">
            <a:spLocks/>
          </p:cNvSpPr>
          <p:nvPr userDrawn="1"/>
        </p:nvSpPr>
        <p:spPr>
          <a:xfrm>
            <a:off x="4706142"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120451909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399"/>
            <a:ext cx="11353800" cy="3695701"/>
          </a:xfrm>
        </p:spPr>
        <p:txBody>
          <a:bodyPr/>
          <a:lstStyle>
            <a:lvl1pPr>
              <a:defRPr/>
            </a:lvl1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58CE29F2-8E4C-4673-93FE-6EBA93286C87}"/>
              </a:ext>
            </a:extLst>
          </p:cNvPr>
          <p:cNvSpPr>
            <a:spLocks noGrp="1"/>
          </p:cNvSpPr>
          <p:nvPr>
            <p:ph type="dt" sz="half" idx="10"/>
          </p:nvPr>
        </p:nvSpPr>
        <p:spPr/>
        <p:txBody>
          <a:bodyPr/>
          <a:lstStyle/>
          <a:p>
            <a:r>
              <a:rPr lang="en-US"/>
              <a:t>Enter title via "insert&gt;header and footer&gt;fixed"</a:t>
            </a:r>
            <a:endParaRPr lang="en-US" dirty="0"/>
          </a:p>
        </p:txBody>
      </p:sp>
      <p:sp>
        <p:nvSpPr>
          <p:cNvPr id="9" name="Footer Placeholder 8">
            <a:extLst>
              <a:ext uri="{FF2B5EF4-FFF2-40B4-BE49-F238E27FC236}">
                <a16:creationId xmlns:a16="http://schemas.microsoft.com/office/drawing/2014/main" id="{2B9499CC-0194-4E97-97C6-06F97C6385EB}"/>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C94FC93-CE69-4727-A04D-E1DF36F436A6}"/>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201126954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399"/>
            <a:ext cx="11353800" cy="3695701"/>
          </a:xfrm>
        </p:spPr>
        <p:txBody>
          <a:bodyPr/>
          <a:lstStyle>
            <a:lvl1pPr>
              <a:defRPr/>
            </a:lvl1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F6CB19C-56E5-4470-82A4-4FB9FDD5D1D2}"/>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0A5562F0-368C-4C0A-9A4D-FC9B97428AD5}"/>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E1DC7924-34E5-42F5-B914-9E54878DD7D6}"/>
              </a:ext>
            </a:extLst>
          </p:cNvPr>
          <p:cNvSpPr>
            <a:spLocks noGrp="1"/>
          </p:cNvSpPr>
          <p:nvPr>
            <p:ph type="dt" sz="half" idx="14"/>
          </p:nvPr>
        </p:nvSpPr>
        <p:spPr/>
        <p:txBody>
          <a:bodyPr/>
          <a:lstStyle/>
          <a:p>
            <a:r>
              <a:rPr lang="en-US"/>
              <a:t>Enter title via "insert&gt;header and footer&gt;fixed"</a:t>
            </a:r>
            <a:endParaRPr lang="en-US" dirty="0"/>
          </a:p>
        </p:txBody>
      </p:sp>
      <p:sp>
        <p:nvSpPr>
          <p:cNvPr id="9" name="Footer Placeholder 8">
            <a:extLst>
              <a:ext uri="{FF2B5EF4-FFF2-40B4-BE49-F238E27FC236}">
                <a16:creationId xmlns:a16="http://schemas.microsoft.com/office/drawing/2014/main" id="{3BAD14A3-40F5-4713-A1E9-39F9F66659FD}"/>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657176CC-C2A9-4D67-97DE-FE303E9A360B}"/>
              </a:ext>
            </a:extLst>
          </p:cNvPr>
          <p:cNvSpPr>
            <a:spLocks noGrp="1"/>
          </p:cNvSpPr>
          <p:nvPr>
            <p:ph type="sldNum" sz="quarter" idx="16"/>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266587798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399"/>
            <a:ext cx="5334001" cy="36957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334001" cy="36957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6BD5D5CE-AEF1-4DA9-B873-6FD22BE3F662}"/>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EE14B75D-AC88-4A4B-B933-8FE6DB28A78D}"/>
              </a:ext>
            </a:extLst>
          </p:cNvPr>
          <p:cNvSpPr>
            <a:spLocks noGrp="1"/>
          </p:cNvSpPr>
          <p:nvPr>
            <p:ph type="dt" sz="half" idx="10"/>
          </p:nvPr>
        </p:nvSpPr>
        <p:spPr/>
        <p:txBody>
          <a:bodyPr/>
          <a:lstStyle/>
          <a:p>
            <a:r>
              <a:rPr lang="en-US"/>
              <a:t>Enter title via "insert&gt;header and footer&gt;fixed"</a:t>
            </a:r>
            <a:endParaRPr lang="en-US" dirty="0"/>
          </a:p>
        </p:txBody>
      </p:sp>
      <p:sp>
        <p:nvSpPr>
          <p:cNvPr id="8" name="Footer Placeholder 7">
            <a:extLst>
              <a:ext uri="{FF2B5EF4-FFF2-40B4-BE49-F238E27FC236}">
                <a16:creationId xmlns:a16="http://schemas.microsoft.com/office/drawing/2014/main" id="{2B0D7EEB-D993-4313-9E7A-0AC92A76FF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D3C08B0-D393-4D7E-8F26-1DD2E174F245}"/>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77913873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099" y="2057399"/>
            <a:ext cx="5334001" cy="36957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334001" cy="36957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D7A6A17-2B06-4A1B-9792-20C9E9AABE25}"/>
              </a:ext>
            </a:extLst>
          </p:cNvPr>
          <p:cNvSpPr>
            <a:spLocks noGrp="1"/>
          </p:cNvSpPr>
          <p:nvPr>
            <p:ph type="title"/>
          </p:nvPr>
        </p:nvSpPr>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7AB64651-FC46-4D9B-B878-44BFA0B9A627}"/>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Date Placeholder 14">
            <a:extLst>
              <a:ext uri="{FF2B5EF4-FFF2-40B4-BE49-F238E27FC236}">
                <a16:creationId xmlns:a16="http://schemas.microsoft.com/office/drawing/2014/main" id="{12109230-9AB9-4B14-8D32-EAD31EAEF6DF}"/>
              </a:ext>
            </a:extLst>
          </p:cNvPr>
          <p:cNvSpPr>
            <a:spLocks noGrp="1"/>
          </p:cNvSpPr>
          <p:nvPr>
            <p:ph type="dt" sz="half" idx="14"/>
          </p:nvPr>
        </p:nvSpPr>
        <p:spPr/>
        <p:txBody>
          <a:bodyPr/>
          <a:lstStyle/>
          <a:p>
            <a:r>
              <a:rPr lang="en-US"/>
              <a:t>Enter title via "insert&gt;header and footer&gt;fixed"</a:t>
            </a:r>
            <a:endParaRPr lang="en-US" dirty="0"/>
          </a:p>
        </p:txBody>
      </p:sp>
      <p:sp>
        <p:nvSpPr>
          <p:cNvPr id="16" name="Footer Placeholder 15">
            <a:extLst>
              <a:ext uri="{FF2B5EF4-FFF2-40B4-BE49-F238E27FC236}">
                <a16:creationId xmlns:a16="http://schemas.microsoft.com/office/drawing/2014/main" id="{0865BF05-EA27-46C7-A987-A7071DB46FD5}"/>
              </a:ext>
            </a:extLst>
          </p:cNvPr>
          <p:cNvSpPr>
            <a:spLocks noGrp="1"/>
          </p:cNvSpPr>
          <p:nvPr>
            <p:ph type="ftr" sz="quarter" idx="15"/>
          </p:nvPr>
        </p:nvSpPr>
        <p:spPr/>
        <p:txBody>
          <a:bodyPr/>
          <a:lstStyle/>
          <a:p>
            <a:endParaRPr lang="en-US" dirty="0"/>
          </a:p>
        </p:txBody>
      </p:sp>
      <p:sp>
        <p:nvSpPr>
          <p:cNvPr id="17" name="Slide Number Placeholder 16">
            <a:extLst>
              <a:ext uri="{FF2B5EF4-FFF2-40B4-BE49-F238E27FC236}">
                <a16:creationId xmlns:a16="http://schemas.microsoft.com/office/drawing/2014/main" id="{45D0522A-25B9-4FC4-AED7-4200F950EE59}"/>
              </a:ext>
            </a:extLst>
          </p:cNvPr>
          <p:cNvSpPr>
            <a:spLocks noGrp="1"/>
          </p:cNvSpPr>
          <p:nvPr>
            <p:ph type="sldNum" sz="quarter" idx="16"/>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90193779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 name="Picture Placeholder 4" descr="A picture containing ground, outdoor, dirt&#10;&#10;Description automatically generated">
            <a:extLst>
              <a:ext uri="{FF2B5EF4-FFF2-40B4-BE49-F238E27FC236}">
                <a16:creationId xmlns:a16="http://schemas.microsoft.com/office/drawing/2014/main" id="{0941770F-7DB2-43DD-903F-06A2C55145DF}"/>
              </a:ext>
            </a:extLst>
          </p:cNvPr>
          <p:cNvPicPr>
            <a:picLocks noChangeAspect="1"/>
          </p:cNvPicPr>
          <p:nvPr userDrawn="1"/>
        </p:nvPicPr>
        <p:blipFill rotWithShape="1">
          <a:blip r:embed="rId2"/>
          <a:srcRect t="7821" b="7821"/>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800" b="0" spc="-10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7" name="Date Placeholder 6">
            <a:extLst>
              <a:ext uri="{FF2B5EF4-FFF2-40B4-BE49-F238E27FC236}">
                <a16:creationId xmlns:a16="http://schemas.microsoft.com/office/drawing/2014/main" id="{B6DF1C9F-3F73-4758-BD64-12E6BE1D0A81}"/>
              </a:ext>
            </a:extLst>
          </p:cNvPr>
          <p:cNvSpPr>
            <a:spLocks noGrp="1"/>
          </p:cNvSpPr>
          <p:nvPr>
            <p:ph type="dt" sz="half" idx="10"/>
          </p:nvPr>
        </p:nvSpPr>
        <p:spPr>
          <a:xfrm>
            <a:off x="419096" y="292418"/>
            <a:ext cx="5678424" cy="118872"/>
          </a:xfrm>
        </p:spPr>
        <p:txBody>
          <a:bodyPr/>
          <a:lstStyle>
            <a:lvl1pPr>
              <a:defRPr>
                <a:solidFill>
                  <a:schemeClr val="bg1"/>
                </a:solidFill>
              </a:defRPr>
            </a:lvl1pPr>
          </a:lstStyle>
          <a:p>
            <a:r>
              <a:rPr lang="en-US"/>
              <a:t>Enter title via "insert&gt;header and footer&gt;fixed"</a:t>
            </a:r>
            <a:endParaRPr lang="en-US" dirty="0"/>
          </a:p>
        </p:txBody>
      </p:sp>
      <p:sp>
        <p:nvSpPr>
          <p:cNvPr id="13" name="Footer Placeholder 8">
            <a:extLst>
              <a:ext uri="{FF2B5EF4-FFF2-40B4-BE49-F238E27FC236}">
                <a16:creationId xmlns:a16="http://schemas.microsoft.com/office/drawing/2014/main" id="{C5413C81-749F-470A-9D21-DFFAE64DF8CB}"/>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6" name="Slide Number Placeholder 9">
            <a:extLst>
              <a:ext uri="{FF2B5EF4-FFF2-40B4-BE49-F238E27FC236}">
                <a16:creationId xmlns:a16="http://schemas.microsoft.com/office/drawing/2014/main" id="{522A11AC-0071-41B4-A723-45F5BE1C7EC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8" name="Footer Placeholder 4">
            <a:extLst>
              <a:ext uri="{FF2B5EF4-FFF2-40B4-BE49-F238E27FC236}">
                <a16:creationId xmlns:a16="http://schemas.microsoft.com/office/drawing/2014/main" id="{22006DBE-6373-4AB2-9C52-706D86CC946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75000"/>
                  </a:schemeClr>
                </a:solidFill>
              </a:rPr>
              <a:t>© 2021 Elanco or its affiliates</a:t>
            </a:r>
          </a:p>
        </p:txBody>
      </p:sp>
    </p:spTree>
    <p:extLst>
      <p:ext uri="{BB962C8B-B14F-4D97-AF65-F5344CB8AC3E}">
        <p14:creationId xmlns:p14="http://schemas.microsoft.com/office/powerpoint/2010/main" val="367062059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1" y="1708687"/>
            <a:ext cx="5334000"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1" y="2514599"/>
            <a:ext cx="5334000" cy="32385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899" y="1708687"/>
            <a:ext cx="5333999"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899" y="2514599"/>
            <a:ext cx="5333999" cy="32385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221CCB80-4034-4CFA-AF27-50B73C1545C7}"/>
              </a:ext>
            </a:extLst>
          </p:cNvPr>
          <p:cNvSpPr>
            <a:spLocks noGrp="1"/>
          </p:cNvSpPr>
          <p:nvPr>
            <p:ph type="dt" sz="half" idx="10"/>
          </p:nvPr>
        </p:nvSpPr>
        <p:spPr/>
        <p:txBody>
          <a:bodyPr/>
          <a:lstStyle/>
          <a:p>
            <a:r>
              <a:rPr lang="en-US"/>
              <a:t>Enter title via "insert&gt;header and footer&gt;fixed"</a:t>
            </a:r>
            <a:endParaRPr lang="en-US" dirty="0"/>
          </a:p>
        </p:txBody>
      </p:sp>
      <p:sp>
        <p:nvSpPr>
          <p:cNvPr id="10" name="Footer Placeholder 9">
            <a:extLst>
              <a:ext uri="{FF2B5EF4-FFF2-40B4-BE49-F238E27FC236}">
                <a16:creationId xmlns:a16="http://schemas.microsoft.com/office/drawing/2014/main" id="{E5EC6B75-99CD-41AF-9272-1843C0AE77A0}"/>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7BD21225-FF6A-4BA0-9A9F-7471438B8D72}"/>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41716326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419101" y="1708687"/>
            <a:ext cx="5334000"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419101" y="2514599"/>
            <a:ext cx="5334000" cy="32385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899" y="1708687"/>
            <a:ext cx="5333999" cy="687364"/>
          </a:xfrm>
        </p:spPr>
        <p:txBody>
          <a:bodyPr anchor="b"/>
          <a:lstStyle>
            <a:lvl1pPr marL="0" indent="0">
              <a:lnSpc>
                <a:spcPct val="90000"/>
              </a:lnSpc>
              <a:spcBef>
                <a:spcPts val="0"/>
              </a:spcBef>
              <a:buNone/>
              <a:defRPr sz="2000" b="1" spc="-1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899" y="2514599"/>
            <a:ext cx="5333999" cy="3238501"/>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a:extLst>
              <a:ext uri="{FF2B5EF4-FFF2-40B4-BE49-F238E27FC236}">
                <a16:creationId xmlns:a16="http://schemas.microsoft.com/office/drawing/2014/main" id="{C1B7F339-CA46-4D96-B373-0CAA0074F5E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6869C71-37F0-4EFA-9A72-DABE6B186797}"/>
              </a:ext>
            </a:extLst>
          </p:cNvPr>
          <p:cNvSpPr>
            <a:spLocks noGrp="1"/>
          </p:cNvSpPr>
          <p:nvPr>
            <p:ph type="dt" sz="half" idx="14"/>
          </p:nvPr>
        </p:nvSpPr>
        <p:spPr/>
        <p:txBody>
          <a:bodyPr/>
          <a:lstStyle/>
          <a:p>
            <a:r>
              <a:rPr lang="en-US"/>
              <a:t>Enter title via "insert&gt;header and footer&gt;fixed"</a:t>
            </a:r>
            <a:endParaRPr lang="en-US" dirty="0"/>
          </a:p>
        </p:txBody>
      </p:sp>
      <p:sp>
        <p:nvSpPr>
          <p:cNvPr id="11" name="Footer Placeholder 10">
            <a:extLst>
              <a:ext uri="{FF2B5EF4-FFF2-40B4-BE49-F238E27FC236}">
                <a16:creationId xmlns:a16="http://schemas.microsoft.com/office/drawing/2014/main" id="{0587264B-1363-4235-B68A-124174E501C3}"/>
              </a:ext>
            </a:extLst>
          </p:cNvPr>
          <p:cNvSpPr>
            <a:spLocks noGrp="1"/>
          </p:cNvSpPr>
          <p:nvPr>
            <p:ph type="ftr" sz="quarter" idx="15"/>
          </p:nvPr>
        </p:nvSpPr>
        <p:spPr/>
        <p:txBody>
          <a:bodyPr/>
          <a:lstStyle/>
          <a:p>
            <a:endParaRPr lang="en-US" dirty="0"/>
          </a:p>
        </p:txBody>
      </p:sp>
      <p:sp>
        <p:nvSpPr>
          <p:cNvPr id="12" name="Slide Number Placeholder 11">
            <a:extLst>
              <a:ext uri="{FF2B5EF4-FFF2-40B4-BE49-F238E27FC236}">
                <a16:creationId xmlns:a16="http://schemas.microsoft.com/office/drawing/2014/main" id="{0B5788BE-74AA-49CF-AA97-C22153B076C8}"/>
              </a:ext>
            </a:extLst>
          </p:cNvPr>
          <p:cNvSpPr>
            <a:spLocks noGrp="1"/>
          </p:cNvSpPr>
          <p:nvPr>
            <p:ph type="sldNum" sz="quarter" idx="16"/>
          </p:nvPr>
        </p:nvSpPr>
        <p:spPr/>
        <p:txBody>
          <a:bodyPr/>
          <a:lstStyle/>
          <a:p>
            <a:fld id="{4737D6AF-2FA5-476A-AF60-7A8CDF2E2DFB}" type="slidenum">
              <a:rPr lang="en-US" smtClean="0"/>
              <a:pPr/>
              <a:t>‹#›</a:t>
            </a:fld>
            <a:endParaRPr lang="en-US" dirty="0"/>
          </a:p>
        </p:txBody>
      </p:sp>
      <p:sp>
        <p:nvSpPr>
          <p:cNvPr id="14" name="Text Placeholder 2">
            <a:extLst>
              <a:ext uri="{FF2B5EF4-FFF2-40B4-BE49-F238E27FC236}">
                <a16:creationId xmlns:a16="http://schemas.microsoft.com/office/drawing/2014/main" id="{FDC5226A-804F-4F44-9AFE-E1B73BE58EE1}"/>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377226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8E7D666-F3A1-43F3-8A38-38051303BE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803159F7-8F48-49A8-907E-5CCD3D4719F4}"/>
              </a:ext>
            </a:extLst>
          </p:cNvPr>
          <p:cNvSpPr>
            <a:spLocks noGrp="1"/>
          </p:cNvSpPr>
          <p:nvPr>
            <p:ph type="dt" sz="half" idx="10"/>
          </p:nvPr>
        </p:nvSpPr>
        <p:spPr/>
        <p:txBody>
          <a:bodyPr/>
          <a:lstStyle/>
          <a:p>
            <a:r>
              <a:rPr lang="en-US"/>
              <a:t>Enter title via "insert&gt;header and footer&gt;fixed"</a:t>
            </a:r>
            <a:endParaRPr lang="en-US" dirty="0"/>
          </a:p>
        </p:txBody>
      </p:sp>
      <p:sp>
        <p:nvSpPr>
          <p:cNvPr id="6" name="Footer Placeholder 5">
            <a:extLst>
              <a:ext uri="{FF2B5EF4-FFF2-40B4-BE49-F238E27FC236}">
                <a16:creationId xmlns:a16="http://schemas.microsoft.com/office/drawing/2014/main" id="{A0F0BBA4-F370-4F3C-B0F2-9810F42B44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3F6635-41C9-4834-9635-DB97A86CE6AF}"/>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904686426"/>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p>
            <a:r>
              <a:rPr lang="en-US"/>
              <a:t>Enter title via "insert&gt;header and footer&gt;fixed"</a:t>
            </a:r>
            <a:endParaRPr lang="en-US" dirty="0"/>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dirty="0"/>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6558113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6CB41C-54E8-4F7D-A4FE-4AF9C7071E08}"/>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6" name="Title 5">
            <a:extLst>
              <a:ext uri="{FF2B5EF4-FFF2-40B4-BE49-F238E27FC236}">
                <a16:creationId xmlns:a16="http://schemas.microsoft.com/office/drawing/2014/main" id="{D8BD3203-7FC8-4D51-83A8-F3D2E49CB71E}"/>
              </a:ext>
            </a:extLst>
          </p:cNvPr>
          <p:cNvSpPr>
            <a:spLocks noGrp="1"/>
          </p:cNvSpPr>
          <p:nvPr>
            <p:ph type="title"/>
          </p:nvPr>
        </p:nvSpPr>
        <p:spPr>
          <a:xfrm>
            <a:off x="419098" y="609600"/>
            <a:ext cx="5678424" cy="952500"/>
          </a:xfrm>
        </p:spPr>
        <p:txBody>
          <a:bodyPr/>
          <a:lstStyle>
            <a:lvl1pPr>
              <a:lnSpc>
                <a:spcPct val="85000"/>
              </a:lnSpc>
              <a:defRPr sz="4000" b="0" spc="-100" baseline="0">
                <a:solidFill>
                  <a:schemeClr val="bg1"/>
                </a:solidFill>
              </a:defRPr>
            </a:lvl1p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a:xfrm>
            <a:off x="419096" y="292418"/>
            <a:ext cx="5678424" cy="118872"/>
          </a:xfrm>
        </p:spPr>
        <p:txBody>
          <a:bodyPr/>
          <a:lstStyle>
            <a:lvl1pPr>
              <a:defRPr>
                <a:solidFill>
                  <a:schemeClr val="bg1"/>
                </a:solidFill>
              </a:defRPr>
            </a:lvl1pPr>
          </a:lstStyle>
          <a:p>
            <a:r>
              <a:rPr lang="en-US"/>
              <a:t>Enter title via "insert&gt;header and footer&gt;fixed"</a:t>
            </a:r>
            <a:endParaRPr lang="en-US" dirty="0"/>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dirty="0"/>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5678424"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563915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r>
              <a:rPr lang="en-US"/>
              <a:t>Enter title via "insert&gt;header and footer&gt;fixed"</a:t>
            </a:r>
            <a:endParaRPr lang="en-US" dirty="0"/>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302041723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61E76-5161-436B-B5A7-66C2DD6FD514}"/>
              </a:ext>
            </a:extLst>
          </p:cNvPr>
          <p:cNvSpPr>
            <a:spLocks noGrp="1"/>
          </p:cNvSpPr>
          <p:nvPr>
            <p:ph type="dt" sz="half" idx="10"/>
          </p:nvPr>
        </p:nvSpPr>
        <p:spPr/>
        <p:txBody>
          <a:bodyPr/>
          <a:lstStyle/>
          <a:p>
            <a:r>
              <a:rPr lang="en-US"/>
              <a:t>Enter title via "insert&gt;header and footer&gt;fixed"</a:t>
            </a:r>
            <a:endParaRPr lang="en-US" dirty="0"/>
          </a:p>
        </p:txBody>
      </p:sp>
      <p:sp>
        <p:nvSpPr>
          <p:cNvPr id="3" name="Footer Placeholder 2">
            <a:extLst>
              <a:ext uri="{FF2B5EF4-FFF2-40B4-BE49-F238E27FC236}">
                <a16:creationId xmlns:a16="http://schemas.microsoft.com/office/drawing/2014/main" id="{CA522300-1B21-4B16-90C2-B64D04C13F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B9A027-37D4-43EE-BA7E-84239F5C411F}"/>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5" name="Text Placeholder 2">
            <a:extLst>
              <a:ext uri="{FF2B5EF4-FFF2-40B4-BE49-F238E27FC236}">
                <a16:creationId xmlns:a16="http://schemas.microsoft.com/office/drawing/2014/main" id="{CA7746B1-6455-4888-BF15-D117DE409A7B}"/>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076068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0"/>
            <a:ext cx="5676900" cy="5638799"/>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2000"/>
            </a:lvl6pPr>
            <a:lvl7pPr>
              <a:defRPr sz="2000"/>
            </a:lvl7pPr>
            <a:lvl8pPr>
              <a:defRPr sz="2000"/>
            </a:lvl8pPr>
            <a:lvl9pPr>
              <a:defRPr sz="200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r>
              <a:rPr lang="en-US"/>
              <a:t>Enter title via "insert&gt;header and footer&gt;fixed"</a:t>
            </a:r>
            <a:endParaRPr lang="en-US" dirty="0"/>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dirty="0"/>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endParaRPr lang="en-US" dirty="0"/>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Tree>
    <p:extLst>
      <p:ext uri="{BB962C8B-B14F-4D97-AF65-F5344CB8AC3E}">
        <p14:creationId xmlns:p14="http://schemas.microsoft.com/office/powerpoint/2010/main" val="86885473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4C6FA6F-37D9-4903-A95C-2AEE4DE7D6F4}"/>
              </a:ext>
            </a:extLst>
          </p:cNvPr>
          <p:cNvSpPr/>
          <p:nvPr userDrawn="1"/>
        </p:nvSpPr>
        <p:spPr>
          <a:xfrm>
            <a:off x="5101725" y="0"/>
            <a:ext cx="7090276" cy="6858000"/>
          </a:xfrm>
          <a:custGeom>
            <a:avLst/>
            <a:gdLst>
              <a:gd name="connsiteX0" fmla="*/ 0 w 7090276"/>
              <a:gd name="connsiteY0" fmla="*/ 0 h 6858000"/>
              <a:gd name="connsiteX1" fmla="*/ 7090276 w 7090276"/>
              <a:gd name="connsiteY1" fmla="*/ 0 h 6858000"/>
              <a:gd name="connsiteX2" fmla="*/ 7090276 w 7090276"/>
              <a:gd name="connsiteY2" fmla="*/ 6858000 h 6858000"/>
              <a:gd name="connsiteX3" fmla="*/ 1198897 w 7090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6" h="6858000">
                <a:moveTo>
                  <a:pt x="0" y="0"/>
                </a:moveTo>
                <a:lnTo>
                  <a:pt x="7090276" y="0"/>
                </a:lnTo>
                <a:lnTo>
                  <a:pt x="7090276" y="6858000"/>
                </a:lnTo>
                <a:lnTo>
                  <a:pt x="1198897"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6096000" y="609600"/>
            <a:ext cx="5676900" cy="5638799"/>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2000"/>
            </a:lvl6pPr>
            <a:lvl7pPr>
              <a:defRPr sz="2000"/>
            </a:lvl7pPr>
            <a:lvl8pPr>
              <a:defRPr sz="2000"/>
            </a:lvl8pPr>
            <a:lvl9pPr>
              <a:defRPr sz="200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419099" y="2057400"/>
            <a:ext cx="3886200" cy="23241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any content. This is a space to add a caption.</a:t>
            </a:r>
          </a:p>
        </p:txBody>
      </p:sp>
      <p:sp>
        <p:nvSpPr>
          <p:cNvPr id="8" name="Date Placeholder 7">
            <a:extLst>
              <a:ext uri="{FF2B5EF4-FFF2-40B4-BE49-F238E27FC236}">
                <a16:creationId xmlns:a16="http://schemas.microsoft.com/office/drawing/2014/main" id="{4C4F8F83-8BDD-4B49-B2C3-FFC0931AC3D7}"/>
              </a:ext>
            </a:extLst>
          </p:cNvPr>
          <p:cNvSpPr>
            <a:spLocks noGrp="1"/>
          </p:cNvSpPr>
          <p:nvPr>
            <p:ph type="dt" sz="half" idx="10"/>
          </p:nvPr>
        </p:nvSpPr>
        <p:spPr>
          <a:xfrm>
            <a:off x="419096" y="292418"/>
            <a:ext cx="3886200" cy="118872"/>
          </a:xfrm>
        </p:spPr>
        <p:txBody>
          <a:bodyPr/>
          <a:lstStyle/>
          <a:p>
            <a:r>
              <a:rPr lang="en-US"/>
              <a:t>Enter title via "insert&gt;header and footer&gt;fixed"</a:t>
            </a:r>
            <a:endParaRPr lang="en-US" dirty="0"/>
          </a:p>
        </p:txBody>
      </p:sp>
      <p:sp>
        <p:nvSpPr>
          <p:cNvPr id="9" name="Footer Placeholder 8">
            <a:extLst>
              <a:ext uri="{FF2B5EF4-FFF2-40B4-BE49-F238E27FC236}">
                <a16:creationId xmlns:a16="http://schemas.microsoft.com/office/drawing/2014/main" id="{78551706-8D0F-450B-88C6-20B86716B89E}"/>
              </a:ext>
            </a:extLst>
          </p:cNvPr>
          <p:cNvSpPr>
            <a:spLocks noGrp="1"/>
          </p:cNvSpPr>
          <p:nvPr>
            <p:ph type="ftr" sz="quarter" idx="11"/>
          </p:nvPr>
        </p:nvSpPr>
        <p:spPr>
          <a:xfrm>
            <a:off x="419098" y="6385840"/>
            <a:ext cx="4800600" cy="118872"/>
          </a:xfrm>
        </p:spPr>
        <p:txBody>
          <a:bodyPr/>
          <a:lstStyle/>
          <a:p>
            <a:endParaRPr lang="en-US" dirty="0"/>
          </a:p>
        </p:txBody>
      </p:sp>
      <p:sp>
        <p:nvSpPr>
          <p:cNvPr id="10" name="Slide Number Placeholder 9">
            <a:extLst>
              <a:ext uri="{FF2B5EF4-FFF2-40B4-BE49-F238E27FC236}">
                <a16:creationId xmlns:a16="http://schemas.microsoft.com/office/drawing/2014/main" id="{3A07AF30-B1F7-494C-B058-67CBA941491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37404063-1999-45EF-81DD-C5CCA6172C2A}"/>
              </a:ext>
            </a:extLst>
          </p:cNvPr>
          <p:cNvSpPr>
            <a:spLocks noGrp="1"/>
          </p:cNvSpPr>
          <p:nvPr>
            <p:ph type="title"/>
          </p:nvPr>
        </p:nvSpPr>
        <p:spPr>
          <a:xfrm>
            <a:off x="419097" y="609600"/>
            <a:ext cx="3886200" cy="952500"/>
          </a:xfrm>
        </p:spPr>
        <p:txBody>
          <a:bodyPr/>
          <a:lstStyle/>
          <a:p>
            <a:r>
              <a:rPr lang="en-US"/>
              <a:t>Click to edit Master title style</a:t>
            </a:r>
            <a:endParaRPr lang="en-US" dirty="0"/>
          </a:p>
        </p:txBody>
      </p:sp>
      <p:pic>
        <p:nvPicPr>
          <p:cNvPr id="13" name="Graphic 12">
            <a:extLst>
              <a:ext uri="{FF2B5EF4-FFF2-40B4-BE49-F238E27FC236}">
                <a16:creationId xmlns:a16="http://schemas.microsoft.com/office/drawing/2014/main" id="{764A9198-03AC-4894-9B0F-C7F9FD205D9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
        <p:nvSpPr>
          <p:cNvPr id="11" name="Text Placeholder 2">
            <a:extLst>
              <a:ext uri="{FF2B5EF4-FFF2-40B4-BE49-F238E27FC236}">
                <a16:creationId xmlns:a16="http://schemas.microsoft.com/office/drawing/2014/main" id="{E9D6982C-2CA8-4D5C-9A71-92FEFBFB42C7}"/>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5719673"/>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1"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0" y="2057400"/>
            <a:ext cx="5733288" cy="36957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8" y="292418"/>
            <a:ext cx="7123176" cy="118872"/>
          </a:xfrm>
        </p:spPr>
        <p:txBody>
          <a:bodyPr/>
          <a:lstStyle/>
          <a:p>
            <a:r>
              <a:rPr lang="en-US"/>
              <a:t>Enter title via "insert&gt;header and footer&gt;fixed"</a:t>
            </a:r>
            <a:endParaRPr lang="en-US" dirty="0"/>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0" y="6385840"/>
            <a:ext cx="6400800" cy="118872"/>
          </a:xfrm>
        </p:spPr>
        <p:txBody>
          <a:bodyPr/>
          <a:lstStyle/>
          <a:p>
            <a:endParaRPr lang="en-US" dirty="0"/>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dirty="0"/>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8" y="609600"/>
            <a:ext cx="7124701" cy="952500"/>
          </a:xfrm>
        </p:spPr>
        <p:txBody>
          <a:body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44BBC53A-A2A6-496E-9BB9-1EF695A82ABB}"/>
              </a:ext>
            </a:extLst>
          </p:cNvPr>
          <p:cNvSpPr txBox="1">
            <a:spLocks/>
          </p:cNvSpPr>
          <p:nvPr userDrawn="1"/>
        </p:nvSpPr>
        <p:spPr>
          <a:xfrm>
            <a:off x="4648198"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340851652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accent2">
              <a:alpha val="75000"/>
            </a:schemeClr>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800" b="0" spc="-10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6" y="292418"/>
            <a:ext cx="5678424" cy="118872"/>
          </a:xfrm>
        </p:spPr>
        <p:txBody>
          <a:bodyPr/>
          <a:lstStyle>
            <a:lvl1pPr>
              <a:defRPr>
                <a:solidFill>
                  <a:schemeClr val="bg1"/>
                </a:solidFill>
              </a:defRPr>
            </a:lvl1pPr>
          </a:lstStyle>
          <a:p>
            <a:r>
              <a:rPr lang="en-US" dirty="0"/>
              <a:t>Enter title via "insert&gt;header and footer&gt;fixed"</a:t>
            </a:r>
          </a:p>
        </p:txBody>
      </p:sp>
      <p:sp>
        <p:nvSpPr>
          <p:cNvPr id="10" name="Footer Placeholder 8">
            <a:extLst>
              <a:ext uri="{FF2B5EF4-FFF2-40B4-BE49-F238E27FC236}">
                <a16:creationId xmlns:a16="http://schemas.microsoft.com/office/drawing/2014/main" id="{2A276315-B42B-4263-9769-CA5F879939C8}"/>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4" name="Slide Number Placeholder 9">
            <a:extLst>
              <a:ext uri="{FF2B5EF4-FFF2-40B4-BE49-F238E27FC236}">
                <a16:creationId xmlns:a16="http://schemas.microsoft.com/office/drawing/2014/main" id="{B786E36A-2D5B-4369-89B1-C3864FA3770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6" name="Text Placeholder 5">
            <a:extLst>
              <a:ext uri="{FF2B5EF4-FFF2-40B4-BE49-F238E27FC236}">
                <a16:creationId xmlns:a16="http://schemas.microsoft.com/office/drawing/2014/main" id="{C59822E1-0DDA-41EC-B414-03444607392C}"/>
              </a:ext>
            </a:extLst>
          </p:cNvPr>
          <p:cNvSpPr>
            <a:spLocks noGrp="1"/>
          </p:cNvSpPr>
          <p:nvPr>
            <p:ph type="body" sz="quarter" idx="20"/>
          </p:nvPr>
        </p:nvSpPr>
        <p:spPr>
          <a:xfrm>
            <a:off x="349134" y="6471458"/>
            <a:ext cx="1950721" cy="243748"/>
          </a:xfrm>
          <a:blipFill dpi="0" rotWithShape="1">
            <a:blip r:embed="rId3"/>
            <a:srcRect/>
            <a:stretch>
              <a:fillRect/>
            </a:stretch>
          </a:blipFill>
        </p:spPr>
        <p:txBody>
          <a:bodyPr/>
          <a:lstStyle>
            <a:lvl1pPr marL="0" indent="0">
              <a:buNone/>
              <a:defRPr sz="800">
                <a:noFill/>
              </a:defRPr>
            </a:lvl1pPr>
          </a:lstStyle>
          <a:p>
            <a:pPr lvl="0"/>
            <a:r>
              <a:rPr lang="en-US"/>
              <a:t>Click to edit Master text styles</a:t>
            </a:r>
          </a:p>
        </p:txBody>
      </p:sp>
    </p:spTree>
    <p:extLst>
      <p:ext uri="{BB962C8B-B14F-4D97-AF65-F5344CB8AC3E}">
        <p14:creationId xmlns:p14="http://schemas.microsoft.com/office/powerpoint/2010/main" val="3651357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E92879F-E4E9-44B1-B042-4FE7E98B54A3}"/>
              </a:ext>
            </a:extLst>
          </p:cNvPr>
          <p:cNvSpPr>
            <a:spLocks noGrp="1"/>
          </p:cNvSpPr>
          <p:nvPr>
            <p:ph type="pic" idx="1" hasCustomPrompt="1"/>
          </p:nvPr>
        </p:nvSpPr>
        <p:spPr>
          <a:xfrm>
            <a:off x="1" y="0"/>
            <a:ext cx="4403241" cy="6858000"/>
          </a:xfrm>
          <a:custGeom>
            <a:avLst/>
            <a:gdLst>
              <a:gd name="connsiteX0" fmla="*/ 0 w 4403241"/>
              <a:gd name="connsiteY0" fmla="*/ 0 h 6858000"/>
              <a:gd name="connsiteX1" fmla="*/ 3204344 w 4403241"/>
              <a:gd name="connsiteY1" fmla="*/ 0 h 6858000"/>
              <a:gd name="connsiteX2" fmla="*/ 4403241 w 4403241"/>
              <a:gd name="connsiteY2" fmla="*/ 6858000 h 6858000"/>
              <a:gd name="connsiteX3" fmla="*/ 0 w 4403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03241" h="6858000">
                <a:moveTo>
                  <a:pt x="0" y="0"/>
                </a:moveTo>
                <a:lnTo>
                  <a:pt x="3204344" y="0"/>
                </a:lnTo>
                <a:lnTo>
                  <a:pt x="4403241" y="6858000"/>
                </a:lnTo>
                <a:lnTo>
                  <a:pt x="0" y="6858000"/>
                </a:lnTo>
                <a:close/>
              </a:path>
            </a:pathLst>
          </a:custGeom>
          <a:solidFill>
            <a:schemeClr val="accent6"/>
          </a:solidFill>
        </p:spPr>
        <p:txBody>
          <a:bodyPr wrap="square" lIns="365760" tIns="320040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648201" y="2057400"/>
            <a:ext cx="5734049" cy="36957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16" name="Date Placeholder 15">
            <a:extLst>
              <a:ext uri="{FF2B5EF4-FFF2-40B4-BE49-F238E27FC236}">
                <a16:creationId xmlns:a16="http://schemas.microsoft.com/office/drawing/2014/main" id="{442D9980-CE40-4F91-B9B3-B4B32B9A1343}"/>
              </a:ext>
            </a:extLst>
          </p:cNvPr>
          <p:cNvSpPr>
            <a:spLocks noGrp="1"/>
          </p:cNvSpPr>
          <p:nvPr>
            <p:ph type="dt" sz="half" idx="10"/>
          </p:nvPr>
        </p:nvSpPr>
        <p:spPr>
          <a:xfrm>
            <a:off x="4648198" y="292418"/>
            <a:ext cx="7123176" cy="118872"/>
          </a:xfrm>
        </p:spPr>
        <p:txBody>
          <a:bodyPr/>
          <a:lstStyle/>
          <a:p>
            <a:r>
              <a:rPr lang="en-US" dirty="0"/>
              <a:t>Enter title via "insert&gt;header and footer&gt;fixed"</a:t>
            </a:r>
          </a:p>
        </p:txBody>
      </p:sp>
      <p:sp>
        <p:nvSpPr>
          <p:cNvPr id="17" name="Footer Placeholder 16">
            <a:extLst>
              <a:ext uri="{FF2B5EF4-FFF2-40B4-BE49-F238E27FC236}">
                <a16:creationId xmlns:a16="http://schemas.microsoft.com/office/drawing/2014/main" id="{A9539FB6-B6B6-4796-8AFE-9F398BE63740}"/>
              </a:ext>
            </a:extLst>
          </p:cNvPr>
          <p:cNvSpPr>
            <a:spLocks noGrp="1"/>
          </p:cNvSpPr>
          <p:nvPr>
            <p:ph type="ftr" sz="quarter" idx="11"/>
          </p:nvPr>
        </p:nvSpPr>
        <p:spPr>
          <a:xfrm>
            <a:off x="4648200" y="6385840"/>
            <a:ext cx="6400800" cy="118872"/>
          </a:xfrm>
        </p:spPr>
        <p:txBody>
          <a:bodyPr/>
          <a:lstStyle/>
          <a:p>
            <a:endParaRPr lang="en-US" dirty="0"/>
          </a:p>
        </p:txBody>
      </p:sp>
      <p:sp>
        <p:nvSpPr>
          <p:cNvPr id="18" name="Slide Number Placeholder 17">
            <a:extLst>
              <a:ext uri="{FF2B5EF4-FFF2-40B4-BE49-F238E27FC236}">
                <a16:creationId xmlns:a16="http://schemas.microsoft.com/office/drawing/2014/main" id="{B713E04A-8BF9-4781-96F6-EAEEB8247B31}"/>
              </a:ext>
            </a:extLst>
          </p:cNvPr>
          <p:cNvSpPr>
            <a:spLocks noGrp="1"/>
          </p:cNvSpPr>
          <p:nvPr>
            <p:ph type="sldNum" sz="quarter" idx="12"/>
          </p:nvPr>
        </p:nvSpPr>
        <p:spPr/>
        <p:txBody>
          <a:bodyPr/>
          <a:lstStyle>
            <a:lvl1pPr>
              <a:defRPr>
                <a:solidFill>
                  <a:schemeClr val="accent6"/>
                </a:solidFill>
              </a:defRPr>
            </a:lvl1pPr>
          </a:lstStyle>
          <a:p>
            <a:fld id="{4737D6AF-2FA5-476A-AF60-7A8CDF2E2DFB}" type="slidenum">
              <a:rPr lang="en-US" smtClean="0"/>
              <a:pPr/>
              <a:t>‹#›</a:t>
            </a:fld>
            <a:endParaRPr lang="en-US" dirty="0"/>
          </a:p>
        </p:txBody>
      </p:sp>
      <p:sp>
        <p:nvSpPr>
          <p:cNvPr id="22" name="Title 21">
            <a:extLst>
              <a:ext uri="{FF2B5EF4-FFF2-40B4-BE49-F238E27FC236}">
                <a16:creationId xmlns:a16="http://schemas.microsoft.com/office/drawing/2014/main" id="{1A3B12F7-59FE-4A90-9B4C-CBDC362939C6}"/>
              </a:ext>
            </a:extLst>
          </p:cNvPr>
          <p:cNvSpPr>
            <a:spLocks noGrp="1"/>
          </p:cNvSpPr>
          <p:nvPr>
            <p:ph type="title"/>
          </p:nvPr>
        </p:nvSpPr>
        <p:spPr>
          <a:xfrm>
            <a:off x="4648198" y="609600"/>
            <a:ext cx="7124701" cy="952500"/>
          </a:xfrm>
        </p:spPr>
        <p:txBody>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242BB473-A508-42AD-BE2D-B81601290974}"/>
              </a:ext>
            </a:extLst>
          </p:cNvPr>
          <p:cNvSpPr>
            <a:spLocks noGrp="1"/>
          </p:cNvSpPr>
          <p:nvPr>
            <p:ph type="body" idx="13"/>
          </p:nvPr>
        </p:nvSpPr>
        <p:spPr>
          <a:xfrm>
            <a:off x="4648198" y="427355"/>
            <a:ext cx="7123176"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a:extLst>
              <a:ext uri="{FF2B5EF4-FFF2-40B4-BE49-F238E27FC236}">
                <a16:creationId xmlns:a16="http://schemas.microsoft.com/office/drawing/2014/main" id="{772A75F6-7BAC-49B1-9506-E35CB41E740E}"/>
              </a:ext>
            </a:extLst>
          </p:cNvPr>
          <p:cNvSpPr txBox="1">
            <a:spLocks/>
          </p:cNvSpPr>
          <p:nvPr userDrawn="1"/>
        </p:nvSpPr>
        <p:spPr>
          <a:xfrm>
            <a:off x="4648198"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321535689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2E8A0-C819-49E3-B507-25C79F9811E2}"/>
              </a:ext>
            </a:extLst>
          </p:cNvPr>
          <p:cNvSpPr>
            <a:spLocks noGrp="1"/>
          </p:cNvSpPr>
          <p:nvPr>
            <p:ph type="pic" idx="1" hasCustomPrompt="1"/>
          </p:nvPr>
        </p:nvSpPr>
        <p:spPr>
          <a:xfrm>
            <a:off x="5102788" y="0"/>
            <a:ext cx="7089212" cy="6858000"/>
          </a:xfrm>
          <a:custGeom>
            <a:avLst/>
            <a:gdLst>
              <a:gd name="connsiteX0" fmla="*/ 0 w 7089212"/>
              <a:gd name="connsiteY0" fmla="*/ 0 h 6858000"/>
              <a:gd name="connsiteX1" fmla="*/ 7089212 w 7089212"/>
              <a:gd name="connsiteY1" fmla="*/ 0 h 6858000"/>
              <a:gd name="connsiteX2" fmla="*/ 7089212 w 7089212"/>
              <a:gd name="connsiteY2" fmla="*/ 6858000 h 6858000"/>
              <a:gd name="connsiteX3" fmla="*/ 1197834 w 7089212"/>
              <a:gd name="connsiteY3" fmla="*/ 6858000 h 6858000"/>
              <a:gd name="connsiteX4" fmla="*/ 0 w 7089212"/>
              <a:gd name="connsiteY4" fmla="*/ 608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58000">
                <a:moveTo>
                  <a:pt x="0" y="0"/>
                </a:moveTo>
                <a:lnTo>
                  <a:pt x="7089212" y="0"/>
                </a:lnTo>
                <a:lnTo>
                  <a:pt x="7089212" y="6858000"/>
                </a:lnTo>
                <a:lnTo>
                  <a:pt x="1197834" y="6858000"/>
                </a:lnTo>
                <a:lnTo>
                  <a:pt x="0" y="6081"/>
                </a:lnTo>
                <a:close/>
              </a:path>
            </a:pathLst>
          </a:custGeom>
          <a:solidFill>
            <a:schemeClr val="accent6"/>
          </a:solidFill>
        </p:spPr>
        <p:txBody>
          <a:bodyPr wrap="square" lIns="365760">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 Send to back if necessary.</a:t>
            </a:r>
            <a:endParaRPr lang="en-US" dirty="0"/>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419100" y="2476500"/>
            <a:ext cx="3886196" cy="1905000"/>
          </a:xfrm>
        </p:spPr>
        <p:txBody>
          <a:bodyPr/>
          <a:lstStyle>
            <a:lvl1pPr marL="0" indent="0">
              <a:lnSpc>
                <a:spcPct val="90000"/>
              </a:lnSpc>
              <a:buNone/>
              <a:defRPr sz="2800" b="1" spc="-150"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5" name="Date Placeholder 4">
            <a:extLst>
              <a:ext uri="{FF2B5EF4-FFF2-40B4-BE49-F238E27FC236}">
                <a16:creationId xmlns:a16="http://schemas.microsoft.com/office/drawing/2014/main" id="{9F11B7C6-CAEC-4FD4-9E38-1C04161626F2}"/>
              </a:ext>
            </a:extLst>
          </p:cNvPr>
          <p:cNvSpPr>
            <a:spLocks noGrp="1"/>
          </p:cNvSpPr>
          <p:nvPr>
            <p:ph type="dt" sz="half" idx="10"/>
          </p:nvPr>
        </p:nvSpPr>
        <p:spPr>
          <a:xfrm>
            <a:off x="419096" y="292418"/>
            <a:ext cx="3886200" cy="118872"/>
          </a:xfrm>
        </p:spPr>
        <p:txBody>
          <a:bodyPr/>
          <a:lstStyle/>
          <a:p>
            <a:r>
              <a:rPr lang="en-US"/>
              <a:t>Enter title via "insert&gt;header and footer&gt;fixed"</a:t>
            </a:r>
            <a:endParaRPr lang="en-US" dirty="0"/>
          </a:p>
        </p:txBody>
      </p:sp>
      <p:sp>
        <p:nvSpPr>
          <p:cNvPr id="6" name="Footer Placeholder 5">
            <a:extLst>
              <a:ext uri="{FF2B5EF4-FFF2-40B4-BE49-F238E27FC236}">
                <a16:creationId xmlns:a16="http://schemas.microsoft.com/office/drawing/2014/main" id="{8A642197-7A20-479A-9154-7D8778FCE7C7}"/>
              </a:ext>
            </a:extLst>
          </p:cNvPr>
          <p:cNvSpPr>
            <a:spLocks noGrp="1"/>
          </p:cNvSpPr>
          <p:nvPr>
            <p:ph type="ftr" sz="quarter" idx="11"/>
          </p:nvPr>
        </p:nvSpPr>
        <p:spPr>
          <a:xfrm>
            <a:off x="419098" y="6385840"/>
            <a:ext cx="4800600" cy="118872"/>
          </a:xfrm>
        </p:spPr>
        <p:txBody>
          <a:bodyPr/>
          <a:lstStyle/>
          <a:p>
            <a:endParaRPr lang="en-US" dirty="0"/>
          </a:p>
        </p:txBody>
      </p:sp>
      <p:sp>
        <p:nvSpPr>
          <p:cNvPr id="7" name="Slide Number Placeholder 6">
            <a:extLst>
              <a:ext uri="{FF2B5EF4-FFF2-40B4-BE49-F238E27FC236}">
                <a16:creationId xmlns:a16="http://schemas.microsoft.com/office/drawing/2014/main" id="{1424919E-98BB-455D-B614-06B50227CC43}"/>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2" name="Title 1">
            <a:extLst>
              <a:ext uri="{FF2B5EF4-FFF2-40B4-BE49-F238E27FC236}">
                <a16:creationId xmlns:a16="http://schemas.microsoft.com/office/drawing/2014/main" id="{D812D5E9-AE27-4988-932A-FE27D5740055}"/>
              </a:ext>
            </a:extLst>
          </p:cNvPr>
          <p:cNvSpPr>
            <a:spLocks noGrp="1"/>
          </p:cNvSpPr>
          <p:nvPr>
            <p:ph type="title"/>
          </p:nvPr>
        </p:nvSpPr>
        <p:spPr>
          <a:xfrm>
            <a:off x="419098" y="609600"/>
            <a:ext cx="3886200" cy="952500"/>
          </a:xfrm>
        </p:spPr>
        <p:txBody>
          <a:bodyPr/>
          <a:lstStyle/>
          <a:p>
            <a:r>
              <a:rPr lang="en-US"/>
              <a:t>Click to edit Master title style</a:t>
            </a:r>
            <a:endParaRPr lang="en-US" dirty="0"/>
          </a:p>
        </p:txBody>
      </p:sp>
      <p:sp>
        <p:nvSpPr>
          <p:cNvPr id="14" name="Text Placeholder 18">
            <a:extLst>
              <a:ext uri="{FF2B5EF4-FFF2-40B4-BE49-F238E27FC236}">
                <a16:creationId xmlns:a16="http://schemas.microsoft.com/office/drawing/2014/main" id="{060B369B-D427-440C-8318-5DA1B626A501}"/>
              </a:ext>
            </a:extLst>
          </p:cNvPr>
          <p:cNvSpPr>
            <a:spLocks noGrp="1"/>
          </p:cNvSpPr>
          <p:nvPr>
            <p:ph type="body" sz="quarter" idx="18" hasCustomPrompt="1"/>
          </p:nvPr>
        </p:nvSpPr>
        <p:spPr>
          <a:xfrm>
            <a:off x="11268456" y="6088063"/>
            <a:ext cx="923544" cy="457200"/>
          </a:xfrm>
          <a:blipFill>
            <a:blip r:embed="rId2"/>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15" name="Text Placeholder 2">
            <a:extLst>
              <a:ext uri="{FF2B5EF4-FFF2-40B4-BE49-F238E27FC236}">
                <a16:creationId xmlns:a16="http://schemas.microsoft.com/office/drawing/2014/main" id="{FD26D29D-F435-45A5-B638-99B3BCAF1591}"/>
              </a:ext>
            </a:extLst>
          </p:cNvPr>
          <p:cNvSpPr>
            <a:spLocks noGrp="1"/>
          </p:cNvSpPr>
          <p:nvPr>
            <p:ph type="body" idx="13"/>
          </p:nvPr>
        </p:nvSpPr>
        <p:spPr>
          <a:xfrm>
            <a:off x="419100" y="427355"/>
            <a:ext cx="3886200"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770405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F9B59CB-3746-4391-A097-3AAB4A7F9142}"/>
              </a:ext>
            </a:extLst>
          </p:cNvPr>
          <p:cNvSpPr>
            <a:spLocks noGrp="1"/>
          </p:cNvSpPr>
          <p:nvPr>
            <p:ph type="pic" idx="1"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8" name="Text Placeholder 18">
            <a:extLst>
              <a:ext uri="{FF2B5EF4-FFF2-40B4-BE49-F238E27FC236}">
                <a16:creationId xmlns:a16="http://schemas.microsoft.com/office/drawing/2014/main" id="{D5BA1FBB-45F5-4629-930E-6D0D5C7FC1CC}"/>
              </a:ext>
            </a:extLst>
          </p:cNvPr>
          <p:cNvSpPr>
            <a:spLocks noGrp="1"/>
          </p:cNvSpPr>
          <p:nvPr>
            <p:ph type="body" sz="quarter" idx="18" hasCustomPrompt="1"/>
          </p:nvPr>
        </p:nvSpPr>
        <p:spPr>
          <a:xfrm>
            <a:off x="11268456" y="6088063"/>
            <a:ext cx="923544" cy="457200"/>
          </a:xfrm>
          <a:blipFill>
            <a:blip r:embed="rId2"/>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5" name="Date Placeholder 4">
            <a:extLst>
              <a:ext uri="{FF2B5EF4-FFF2-40B4-BE49-F238E27FC236}">
                <a16:creationId xmlns:a16="http://schemas.microsoft.com/office/drawing/2014/main" id="{4CD4B13D-FDED-4EAD-BBEA-122CA069AE5B}"/>
              </a:ext>
            </a:extLst>
          </p:cNvPr>
          <p:cNvSpPr>
            <a:spLocks noGrp="1"/>
          </p:cNvSpPr>
          <p:nvPr>
            <p:ph type="dt" sz="half" idx="19"/>
          </p:nvPr>
        </p:nvSpPr>
        <p:spPr/>
        <p:txBody>
          <a:bodyPr/>
          <a:lstStyle>
            <a:lvl1pPr>
              <a:defRPr>
                <a:solidFill>
                  <a:schemeClr val="bg1"/>
                </a:solidFill>
              </a:defRPr>
            </a:lvl1pPr>
          </a:lstStyle>
          <a:p>
            <a:r>
              <a:rPr lang="en-US"/>
              <a:t>Enter title via "insert&gt;header and footer&gt;fixed"</a:t>
            </a:r>
            <a:endParaRPr lang="en-US" dirty="0"/>
          </a:p>
        </p:txBody>
      </p:sp>
      <p:sp>
        <p:nvSpPr>
          <p:cNvPr id="6" name="Footer Placeholder 5">
            <a:extLst>
              <a:ext uri="{FF2B5EF4-FFF2-40B4-BE49-F238E27FC236}">
                <a16:creationId xmlns:a16="http://schemas.microsoft.com/office/drawing/2014/main" id="{B4A209DC-A4F9-4C2D-A838-4A2C54CE7140}"/>
              </a:ext>
            </a:extLst>
          </p:cNvPr>
          <p:cNvSpPr>
            <a:spLocks noGrp="1"/>
          </p:cNvSpPr>
          <p:nvPr>
            <p:ph type="ftr" sz="quarter" idx="20"/>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72F632E0-88F6-450F-AC97-23E174F943FA}"/>
              </a:ext>
            </a:extLst>
          </p:cNvPr>
          <p:cNvSpPr>
            <a:spLocks noGrp="1"/>
          </p:cNvSpPr>
          <p:nvPr>
            <p:ph type="sldNum" sz="quarter" idx="21"/>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12" name="Text Placeholder 2">
            <a:extLst>
              <a:ext uri="{FF2B5EF4-FFF2-40B4-BE49-F238E27FC236}">
                <a16:creationId xmlns:a16="http://schemas.microsoft.com/office/drawing/2014/main" id="{C416F835-ADAF-472B-90D9-E8155296FBB3}"/>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5">
            <a:extLst>
              <a:ext uri="{FF2B5EF4-FFF2-40B4-BE49-F238E27FC236}">
                <a16:creationId xmlns:a16="http://schemas.microsoft.com/office/drawing/2014/main" id="{13EF9944-441A-4F03-A5E1-9C4ACA951448}"/>
              </a:ext>
            </a:extLst>
          </p:cNvPr>
          <p:cNvSpPr>
            <a:spLocks noGrp="1"/>
          </p:cNvSpPr>
          <p:nvPr>
            <p:ph type="body" sz="quarter" idx="22"/>
          </p:nvPr>
        </p:nvSpPr>
        <p:spPr>
          <a:xfrm>
            <a:off x="349134" y="6471458"/>
            <a:ext cx="1950721" cy="243748"/>
          </a:xfrm>
          <a:blipFill dpi="0" rotWithShape="1">
            <a:blip r:embed="rId3"/>
            <a:srcRect/>
            <a:stretch>
              <a:fillRect/>
            </a:stretch>
          </a:blipFill>
        </p:spPr>
        <p:txBody>
          <a:bodyPr/>
          <a:lstStyle>
            <a:lvl1pPr marL="0" indent="0">
              <a:buNone/>
              <a:defRPr sz="800">
                <a:noFill/>
              </a:defRPr>
            </a:lvl1pPr>
          </a:lstStyle>
          <a:p>
            <a:pPr lvl="0"/>
            <a:r>
              <a:rPr lang="en-US"/>
              <a:t>Click to edit Master text styles</a:t>
            </a:r>
          </a:p>
        </p:txBody>
      </p:sp>
    </p:spTree>
    <p:extLst>
      <p:ext uri="{BB962C8B-B14F-4D97-AF65-F5344CB8AC3E}">
        <p14:creationId xmlns:p14="http://schemas.microsoft.com/office/powerpoint/2010/main" val="3890347982"/>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264AA-3A90-4A68-846D-BB7C007B5797}"/>
              </a:ext>
            </a:extLst>
          </p:cNvPr>
          <p:cNvSpPr/>
          <p:nvPr userDrawn="1"/>
        </p:nvSpPr>
        <p:spPr>
          <a:xfrm>
            <a:off x="1524"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itle 5">
            <a:extLst>
              <a:ext uri="{FF2B5EF4-FFF2-40B4-BE49-F238E27FC236}">
                <a16:creationId xmlns:a16="http://schemas.microsoft.com/office/drawing/2014/main" id="{D8BD3203-7FC8-4D51-83A8-F3D2E49CB71E}"/>
              </a:ext>
            </a:extLst>
          </p:cNvPr>
          <p:cNvSpPr>
            <a:spLocks noGrp="1"/>
          </p:cNvSpPr>
          <p:nvPr>
            <p:ph type="title" hasCustomPrompt="1"/>
          </p:nvPr>
        </p:nvSpPr>
        <p:spPr>
          <a:xfrm>
            <a:off x="419098" y="609600"/>
            <a:ext cx="9961629" cy="5128764"/>
          </a:xfrm>
        </p:spPr>
        <p:txBody>
          <a:bodyPr/>
          <a:lstStyle>
            <a:lvl1pPr>
              <a:lnSpc>
                <a:spcPct val="85000"/>
              </a:lnSpc>
              <a:defRPr sz="4800" b="0">
                <a:solidFill>
                  <a:schemeClr val="bg1"/>
                </a:solidFill>
              </a:defRPr>
            </a:lvl1pPr>
          </a:lstStyle>
          <a:p>
            <a:r>
              <a:rPr lang="en-US" dirty="0"/>
              <a:t>Click to add text</a:t>
            </a:r>
          </a:p>
        </p:txBody>
      </p:sp>
      <p:sp>
        <p:nvSpPr>
          <p:cNvPr id="7" name="Date Placeholder 6">
            <a:extLst>
              <a:ext uri="{FF2B5EF4-FFF2-40B4-BE49-F238E27FC236}">
                <a16:creationId xmlns:a16="http://schemas.microsoft.com/office/drawing/2014/main" id="{F2E6FFC9-38DF-40FC-AE44-CB11CB78C70D}"/>
              </a:ext>
            </a:extLst>
          </p:cNvPr>
          <p:cNvSpPr>
            <a:spLocks noGrp="1"/>
          </p:cNvSpPr>
          <p:nvPr>
            <p:ph type="dt" sz="half" idx="14"/>
          </p:nvPr>
        </p:nvSpPr>
        <p:spPr/>
        <p:txBody>
          <a:bodyPr/>
          <a:lstStyle>
            <a:lvl1pPr>
              <a:defRPr>
                <a:solidFill>
                  <a:schemeClr val="bg1"/>
                </a:solidFill>
              </a:defRPr>
            </a:lvl1pPr>
          </a:lstStyle>
          <a:p>
            <a:r>
              <a:rPr lang="en-US"/>
              <a:t>Enter title via "insert&gt;header and footer&gt;fixed"</a:t>
            </a:r>
            <a:endParaRPr lang="en-US" dirty="0"/>
          </a:p>
        </p:txBody>
      </p:sp>
      <p:sp>
        <p:nvSpPr>
          <p:cNvPr id="8" name="Footer Placeholder 7">
            <a:extLst>
              <a:ext uri="{FF2B5EF4-FFF2-40B4-BE49-F238E27FC236}">
                <a16:creationId xmlns:a16="http://schemas.microsoft.com/office/drawing/2014/main" id="{C2C17C26-27AE-4F59-BD67-5FC7A28577FF}"/>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E08DA4C1-55B3-4C3D-BED5-A7C2107F5BD4}"/>
              </a:ext>
            </a:extLst>
          </p:cNvPr>
          <p:cNvSpPr>
            <a:spLocks noGrp="1"/>
          </p:cNvSpPr>
          <p:nvPr>
            <p:ph type="sldNum" sz="quarter" idx="16"/>
          </p:nvPr>
        </p:nvSpPr>
        <p:spPr/>
        <p:txBody>
          <a:bodyPr/>
          <a:lstStyle/>
          <a:p>
            <a:fld id="{4737D6AF-2FA5-476A-AF60-7A8CDF2E2DFB}" type="slidenum">
              <a:rPr lang="en-US" smtClean="0"/>
              <a:pPr/>
              <a:t>‹#›</a:t>
            </a:fld>
            <a:endParaRPr lang="en-US" dirty="0"/>
          </a:p>
        </p:txBody>
      </p:sp>
      <p:sp>
        <p:nvSpPr>
          <p:cNvPr id="11" name="Text Placeholder 2">
            <a:extLst>
              <a:ext uri="{FF2B5EF4-FFF2-40B4-BE49-F238E27FC236}">
                <a16:creationId xmlns:a16="http://schemas.microsoft.com/office/drawing/2014/main" id="{64793ED0-3F33-4B44-95B5-67B1A5F2BE3C}"/>
              </a:ext>
            </a:extLst>
          </p:cNvPr>
          <p:cNvSpPr>
            <a:spLocks noGrp="1"/>
          </p:cNvSpPr>
          <p:nvPr>
            <p:ph type="body" idx="13"/>
          </p:nvPr>
        </p:nvSpPr>
        <p:spPr>
          <a:xfrm>
            <a:off x="419100" y="427355"/>
            <a:ext cx="11356848" cy="118872"/>
          </a:xfrm>
          <a:noFill/>
        </p:spPr>
        <p:txBody>
          <a:bodyPr anchor="ctr"/>
          <a:lstStyle>
            <a:lvl1pPr marL="0" indent="0" algn="l">
              <a:spcBef>
                <a:spcPts val="0"/>
              </a:spcBef>
              <a:buNone/>
              <a:defRPr sz="900" b="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Graphic 9">
            <a:extLst>
              <a:ext uri="{FF2B5EF4-FFF2-40B4-BE49-F238E27FC236}">
                <a16:creationId xmlns:a16="http://schemas.microsoft.com/office/drawing/2014/main" id="{D62D5569-9A9B-4B6D-A005-2DA3BDAC83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272519" y="6091652"/>
            <a:ext cx="919479" cy="453609"/>
          </a:xfrm>
          <a:prstGeom prst="rect">
            <a:avLst/>
          </a:prstGeom>
        </p:spPr>
      </p:pic>
      <p:sp>
        <p:nvSpPr>
          <p:cNvPr id="12" name="Footer Placeholder 4">
            <a:extLst>
              <a:ext uri="{FF2B5EF4-FFF2-40B4-BE49-F238E27FC236}">
                <a16:creationId xmlns:a16="http://schemas.microsoft.com/office/drawing/2014/main" id="{87E6D602-86F2-41F4-AE48-64237DB970E8}"/>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4074012776"/>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rand Bump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66E6DC5-C2A8-4E90-9FD0-E789E766666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7" y="1044784"/>
            <a:ext cx="2281082" cy="1125334"/>
          </a:xfrm>
          <a:prstGeom prst="rect">
            <a:avLst/>
          </a:prstGeom>
        </p:spPr>
      </p:pic>
      <p:sp>
        <p:nvSpPr>
          <p:cNvPr id="2" name="Date Placeholder 1">
            <a:extLst>
              <a:ext uri="{FF2B5EF4-FFF2-40B4-BE49-F238E27FC236}">
                <a16:creationId xmlns:a16="http://schemas.microsoft.com/office/drawing/2014/main" id="{7C6491AB-8613-41DF-98E0-B69CF40FBDC9}"/>
              </a:ext>
            </a:extLst>
          </p:cNvPr>
          <p:cNvSpPr>
            <a:spLocks noGrp="1"/>
          </p:cNvSpPr>
          <p:nvPr>
            <p:ph type="dt" sz="half" idx="10"/>
          </p:nvPr>
        </p:nvSpPr>
        <p:spPr/>
        <p:txBody>
          <a:bodyPr/>
          <a:lstStyle/>
          <a:p>
            <a:r>
              <a:rPr lang="en-US"/>
              <a:t>Enter title via "insert&gt;header and footer&gt;fixed"</a:t>
            </a:r>
            <a:endParaRPr lang="en-US" dirty="0"/>
          </a:p>
        </p:txBody>
      </p:sp>
      <p:sp>
        <p:nvSpPr>
          <p:cNvPr id="6" name="Slide Number Placeholder 9">
            <a:extLst>
              <a:ext uri="{FF2B5EF4-FFF2-40B4-BE49-F238E27FC236}">
                <a16:creationId xmlns:a16="http://schemas.microsoft.com/office/drawing/2014/main" id="{62353C18-5CDE-420F-97F0-36191EFE4E5A}"/>
              </a:ext>
            </a:extLst>
          </p:cNvPr>
          <p:cNvSpPr>
            <a:spLocks noGrp="1"/>
          </p:cNvSpPr>
          <p:nvPr>
            <p:ph type="sldNum" sz="quarter" idx="12"/>
          </p:nvPr>
        </p:nvSpPr>
        <p:spPr>
          <a:xfrm>
            <a:off x="419098" y="6504712"/>
            <a:ext cx="251166" cy="136525"/>
          </a:xfrm>
        </p:spPr>
        <p:txBody>
          <a:bodyPr/>
          <a:lstStyle/>
          <a:p>
            <a:fld id="{4737D6AF-2FA5-476A-AF60-7A8CDF2E2DFB}" type="slidenum">
              <a:rPr lang="en-US" smtClean="0"/>
              <a:pPr/>
              <a:t>‹#›</a:t>
            </a:fld>
            <a:endParaRPr lang="en-US" dirty="0"/>
          </a:p>
        </p:txBody>
      </p:sp>
      <p:sp>
        <p:nvSpPr>
          <p:cNvPr id="7" name="Footer Placeholder 8">
            <a:extLst>
              <a:ext uri="{FF2B5EF4-FFF2-40B4-BE49-F238E27FC236}">
                <a16:creationId xmlns:a16="http://schemas.microsoft.com/office/drawing/2014/main" id="{80F3F8A1-75CA-4B9C-A92D-20618C358CD4}"/>
              </a:ext>
            </a:extLst>
          </p:cNvPr>
          <p:cNvSpPr>
            <a:spLocks noGrp="1"/>
          </p:cNvSpPr>
          <p:nvPr>
            <p:ph type="ftr" sz="quarter" idx="11"/>
          </p:nvPr>
        </p:nvSpPr>
        <p:spPr>
          <a:xfrm>
            <a:off x="6094476" y="6522365"/>
            <a:ext cx="5678424" cy="118872"/>
          </a:xfrm>
        </p:spPr>
        <p:txBody>
          <a:bodyPr/>
          <a:lstStyle>
            <a:lvl1pPr algn="r">
              <a:defRPr>
                <a:solidFill>
                  <a:schemeClr val="accent6"/>
                </a:solidFill>
              </a:defRPr>
            </a:lvl1pPr>
          </a:lstStyle>
          <a:p>
            <a:endParaRPr lang="en-US" dirty="0"/>
          </a:p>
        </p:txBody>
      </p:sp>
    </p:spTree>
    <p:extLst>
      <p:ext uri="{BB962C8B-B14F-4D97-AF65-F5344CB8AC3E}">
        <p14:creationId xmlns:p14="http://schemas.microsoft.com/office/powerpoint/2010/main" val="1451003611"/>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rand Bumper 2">
    <p:spTree>
      <p:nvGrpSpPr>
        <p:cNvPr id="1" name=""/>
        <p:cNvGrpSpPr/>
        <p:nvPr/>
      </p:nvGrpSpPr>
      <p:grpSpPr>
        <a:xfrm>
          <a:off x="0" y="0"/>
          <a:ext cx="0" cy="0"/>
          <a:chOff x="0" y="0"/>
          <a:chExt cx="0" cy="0"/>
        </a:xfrm>
      </p:grpSpPr>
      <p:pic>
        <p:nvPicPr>
          <p:cNvPr id="9" name="Picture Placeholder 4" descr="A black cat on a person's shoulder&#10;&#10;Description automatically generated with low confidence">
            <a:extLst>
              <a:ext uri="{FF2B5EF4-FFF2-40B4-BE49-F238E27FC236}">
                <a16:creationId xmlns:a16="http://schemas.microsoft.com/office/drawing/2014/main" id="{E2749183-DF85-482D-A00A-B1FCA19F98C0}"/>
              </a:ext>
            </a:extLst>
          </p:cNvPr>
          <p:cNvPicPr>
            <a:picLocks noChangeAspect="1"/>
          </p:cNvPicPr>
          <p:nvPr userDrawn="1"/>
        </p:nvPicPr>
        <p:blipFill rotWithShape="1">
          <a:blip r:embed="rId2"/>
          <a:srcRect l="15533" r="15533"/>
          <a:stretch/>
        </p:blipFill>
        <p:spPr>
          <a:xfrm>
            <a:off x="5102225"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07E0DD1E-20F3-49CE-8AB8-950C36483691}"/>
              </a:ext>
            </a:extLst>
          </p:cNvPr>
          <p:cNvSpPr>
            <a:spLocks noGrp="1"/>
          </p:cNvSpPr>
          <p:nvPr>
            <p:ph type="dt" sz="half" idx="10"/>
          </p:nvPr>
        </p:nvSpPr>
        <p:spPr>
          <a:xfrm>
            <a:off x="419096" y="292418"/>
            <a:ext cx="4114800" cy="118872"/>
          </a:xfrm>
        </p:spPr>
        <p:txBody>
          <a:bodyPr/>
          <a:lstStyle/>
          <a:p>
            <a:r>
              <a:rPr lang="en-US"/>
              <a:t>Enter title via "insert&gt;header and footer&gt;fixed"</a:t>
            </a:r>
            <a:endParaRPr lang="en-US" dirty="0"/>
          </a:p>
        </p:txBody>
      </p:sp>
      <p:sp>
        <p:nvSpPr>
          <p:cNvPr id="10" name="Footer Placeholder 4">
            <a:extLst>
              <a:ext uri="{FF2B5EF4-FFF2-40B4-BE49-F238E27FC236}">
                <a16:creationId xmlns:a16="http://schemas.microsoft.com/office/drawing/2014/main" id="{1B61066B-FDC7-4C38-9501-266E102F5D51}"/>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dirty="0"/>
          </a:p>
        </p:txBody>
      </p:sp>
      <p:sp>
        <p:nvSpPr>
          <p:cNvPr id="13" name="Slide Number Placeholder 5">
            <a:extLst>
              <a:ext uri="{FF2B5EF4-FFF2-40B4-BE49-F238E27FC236}">
                <a16:creationId xmlns:a16="http://schemas.microsoft.com/office/drawing/2014/main" id="{CA7DEC86-8E4F-4736-885D-780FC33CD539}"/>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dirty="0"/>
          </a:p>
        </p:txBody>
      </p:sp>
      <p:sp>
        <p:nvSpPr>
          <p:cNvPr id="14" name="Footer Placeholder 4">
            <a:extLst>
              <a:ext uri="{FF2B5EF4-FFF2-40B4-BE49-F238E27FC236}">
                <a16:creationId xmlns:a16="http://schemas.microsoft.com/office/drawing/2014/main" id="{1C09544B-5697-4D48-8CCC-73D9A8B25CCA}"/>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378800126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rand Bumper 3">
    <p:spTree>
      <p:nvGrpSpPr>
        <p:cNvPr id="1" name=""/>
        <p:cNvGrpSpPr/>
        <p:nvPr/>
      </p:nvGrpSpPr>
      <p:grpSpPr>
        <a:xfrm>
          <a:off x="0" y="0"/>
          <a:ext cx="0" cy="0"/>
          <a:chOff x="0" y="0"/>
          <a:chExt cx="0" cy="0"/>
        </a:xfrm>
      </p:grpSpPr>
      <p:pic>
        <p:nvPicPr>
          <p:cNvPr id="7" name="Picture Placeholder 10" descr="A picture containing outdoor&#10;&#10;Description automatically generated">
            <a:extLst>
              <a:ext uri="{FF2B5EF4-FFF2-40B4-BE49-F238E27FC236}">
                <a16:creationId xmlns:a16="http://schemas.microsoft.com/office/drawing/2014/main" id="{8E88B537-D63D-4A28-AD27-260034D1A535}"/>
              </a:ext>
            </a:extLst>
          </p:cNvPr>
          <p:cNvPicPr>
            <a:picLocks noChangeAspect="1"/>
          </p:cNvPicPr>
          <p:nvPr userDrawn="1"/>
        </p:nvPicPr>
        <p:blipFill rotWithShape="1">
          <a:blip r:embed="rId2"/>
          <a:srcRect l="3293" r="27773"/>
          <a:stretch/>
        </p:blipFill>
        <p:spPr>
          <a:xfrm>
            <a:off x="5102225" y="0"/>
            <a:ext cx="70897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pic>
      <p:pic>
        <p:nvPicPr>
          <p:cNvPr id="8" name="Graphic 7">
            <a:extLst>
              <a:ext uri="{FF2B5EF4-FFF2-40B4-BE49-F238E27FC236}">
                <a16:creationId xmlns:a16="http://schemas.microsoft.com/office/drawing/2014/main" id="{BBAF94B9-642C-4197-A928-F49BB654BC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Date Placeholder 1">
            <a:extLst>
              <a:ext uri="{FF2B5EF4-FFF2-40B4-BE49-F238E27FC236}">
                <a16:creationId xmlns:a16="http://schemas.microsoft.com/office/drawing/2014/main" id="{EBAA36B1-25E9-43DC-9437-DC4A9096EA0A}"/>
              </a:ext>
            </a:extLst>
          </p:cNvPr>
          <p:cNvSpPr>
            <a:spLocks noGrp="1"/>
          </p:cNvSpPr>
          <p:nvPr>
            <p:ph type="dt" sz="half" idx="10"/>
          </p:nvPr>
        </p:nvSpPr>
        <p:spPr>
          <a:xfrm>
            <a:off x="419096" y="292418"/>
            <a:ext cx="4114800" cy="118872"/>
          </a:xfrm>
        </p:spPr>
        <p:txBody>
          <a:bodyPr/>
          <a:lstStyle/>
          <a:p>
            <a:r>
              <a:rPr lang="en-US"/>
              <a:t>Enter title via "insert&gt;header and footer&gt;fixed"</a:t>
            </a:r>
            <a:endParaRPr lang="en-US" dirty="0"/>
          </a:p>
        </p:txBody>
      </p:sp>
      <p:sp>
        <p:nvSpPr>
          <p:cNvPr id="9" name="Footer Placeholder 4">
            <a:extLst>
              <a:ext uri="{FF2B5EF4-FFF2-40B4-BE49-F238E27FC236}">
                <a16:creationId xmlns:a16="http://schemas.microsoft.com/office/drawing/2014/main" id="{BDDC521D-D7AB-4BA6-A582-CD9E75D5D8A8}"/>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dirty="0"/>
          </a:p>
        </p:txBody>
      </p:sp>
      <p:sp>
        <p:nvSpPr>
          <p:cNvPr id="12" name="Slide Number Placeholder 5">
            <a:extLst>
              <a:ext uri="{FF2B5EF4-FFF2-40B4-BE49-F238E27FC236}">
                <a16:creationId xmlns:a16="http://schemas.microsoft.com/office/drawing/2014/main" id="{535AC112-5B92-4CEB-A2C7-D6A9174B8989}"/>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dirty="0"/>
          </a:p>
        </p:txBody>
      </p:sp>
      <p:sp>
        <p:nvSpPr>
          <p:cNvPr id="13" name="Footer Placeholder 4">
            <a:extLst>
              <a:ext uri="{FF2B5EF4-FFF2-40B4-BE49-F238E27FC236}">
                <a16:creationId xmlns:a16="http://schemas.microsoft.com/office/drawing/2014/main" id="{F6F33F66-FE44-4434-86FB-B1274C0406DB}"/>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424919401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rand Bumper 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89AAD9-F294-4F4B-9D29-C6AB2D6D06A6}"/>
              </a:ext>
            </a:extLst>
          </p:cNvPr>
          <p:cNvSpPr>
            <a:spLocks noGrp="1"/>
          </p:cNvSpPr>
          <p:nvPr>
            <p:ph type="pic" idx="15" hasCustomPrompt="1"/>
          </p:nvPr>
        </p:nvSpPr>
        <p:spPr>
          <a:xfrm>
            <a:off x="5101726" y="0"/>
            <a:ext cx="7090275" cy="6858000"/>
          </a:xfrm>
          <a:custGeom>
            <a:avLst/>
            <a:gdLst>
              <a:gd name="connsiteX0" fmla="*/ 0 w 7090275"/>
              <a:gd name="connsiteY0" fmla="*/ 0 h 6858000"/>
              <a:gd name="connsiteX1" fmla="*/ 7090275 w 7090275"/>
              <a:gd name="connsiteY1" fmla="*/ 0 h 6858000"/>
              <a:gd name="connsiteX2" fmla="*/ 7090275 w 7090275"/>
              <a:gd name="connsiteY2" fmla="*/ 6858000 h 6858000"/>
              <a:gd name="connsiteX3" fmla="*/ 1198897 w 70902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90275" h="6858000">
                <a:moveTo>
                  <a:pt x="0" y="0"/>
                </a:moveTo>
                <a:lnTo>
                  <a:pt x="7090275" y="0"/>
                </a:lnTo>
                <a:lnTo>
                  <a:pt x="7090275" y="6858000"/>
                </a:lnTo>
                <a:lnTo>
                  <a:pt x="1198897" y="6858000"/>
                </a:lnTo>
                <a:close/>
              </a:path>
            </a:pathLst>
          </a:custGeom>
          <a:solidFill>
            <a:schemeClr val="accent6"/>
          </a:solidFill>
        </p:spPr>
        <p:txBody>
          <a:bodyPr wrap="square" lIns="365760" anchor="t">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8" name="Text Placeholder 7">
            <a:extLst>
              <a:ext uri="{FF2B5EF4-FFF2-40B4-BE49-F238E27FC236}">
                <a16:creationId xmlns:a16="http://schemas.microsoft.com/office/drawing/2014/main" id="{D9D9F884-286B-4931-97E8-87D767B25720}"/>
              </a:ext>
            </a:extLst>
          </p:cNvPr>
          <p:cNvSpPr>
            <a:spLocks noGrp="1"/>
          </p:cNvSpPr>
          <p:nvPr>
            <p:ph type="body" sz="quarter" idx="17" hasCustomPrompt="1"/>
          </p:nvPr>
        </p:nvSpPr>
        <p:spPr>
          <a:xfrm>
            <a:off x="9906000" y="1044784"/>
            <a:ext cx="2286000" cy="1124712"/>
          </a:xfrm>
          <a:blipFill>
            <a:blip r:embed="rId2"/>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2" name="Date Placeholder 1">
            <a:extLst>
              <a:ext uri="{FF2B5EF4-FFF2-40B4-BE49-F238E27FC236}">
                <a16:creationId xmlns:a16="http://schemas.microsoft.com/office/drawing/2014/main" id="{2C10AEB6-6C83-4D81-9365-9DBE0A06874A}"/>
              </a:ext>
            </a:extLst>
          </p:cNvPr>
          <p:cNvSpPr>
            <a:spLocks noGrp="1"/>
          </p:cNvSpPr>
          <p:nvPr>
            <p:ph type="dt" sz="half" idx="18"/>
          </p:nvPr>
        </p:nvSpPr>
        <p:spPr>
          <a:xfrm>
            <a:off x="419096" y="292418"/>
            <a:ext cx="4114800" cy="118872"/>
          </a:xfrm>
        </p:spPr>
        <p:txBody>
          <a:bodyPr/>
          <a:lstStyle/>
          <a:p>
            <a:r>
              <a:rPr lang="en-US"/>
              <a:t>Enter title via "insert&gt;header and footer&gt;fixed"</a:t>
            </a:r>
            <a:endParaRPr lang="en-US" dirty="0"/>
          </a:p>
        </p:txBody>
      </p:sp>
      <p:sp>
        <p:nvSpPr>
          <p:cNvPr id="13" name="Footer Placeholder 4">
            <a:extLst>
              <a:ext uri="{FF2B5EF4-FFF2-40B4-BE49-F238E27FC236}">
                <a16:creationId xmlns:a16="http://schemas.microsoft.com/office/drawing/2014/main" id="{239820D1-B5F4-4260-9B52-8AF6BA716F02}"/>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dirty="0"/>
          </a:p>
        </p:txBody>
      </p:sp>
      <p:sp>
        <p:nvSpPr>
          <p:cNvPr id="14" name="Slide Number Placeholder 5">
            <a:extLst>
              <a:ext uri="{FF2B5EF4-FFF2-40B4-BE49-F238E27FC236}">
                <a16:creationId xmlns:a16="http://schemas.microsoft.com/office/drawing/2014/main" id="{602E6298-43B5-4925-8F0F-B140F05AF916}"/>
              </a:ext>
            </a:extLst>
          </p:cNvPr>
          <p:cNvSpPr>
            <a:spLocks noGrp="1"/>
          </p:cNvSpPr>
          <p:nvPr>
            <p:ph type="sldNum" sz="quarter" idx="4"/>
          </p:nvPr>
        </p:nvSpPr>
        <p:spPr>
          <a:xfrm>
            <a:off x="11521734" y="6504712"/>
            <a:ext cx="251166" cy="136525"/>
          </a:xfrm>
          <a:prstGeom prst="rect">
            <a:avLst/>
          </a:prstGeom>
        </p:spPr>
        <p:txBody>
          <a:bodyPr vert="horz" wrap="none" lIns="0" tIns="0" rIns="0" bIns="0" rtlCol="0" anchor="ctr">
            <a:noAutofit/>
          </a:bodyPr>
          <a:lstStyle>
            <a:lvl1pPr algn="r">
              <a:defRPr sz="900" b="1">
                <a:solidFill>
                  <a:schemeClr val="bg1"/>
                </a:solidFill>
                <a:latin typeface="+mn-lt"/>
              </a:defRPr>
            </a:lvl1pPr>
          </a:lstStyle>
          <a:p>
            <a:fld id="{4737D6AF-2FA5-476A-AF60-7A8CDF2E2DFB}" type="slidenum">
              <a:rPr lang="en-US" smtClean="0"/>
              <a:pPr/>
              <a:t>‹#›</a:t>
            </a:fld>
            <a:endParaRPr lang="en-US" dirty="0"/>
          </a:p>
        </p:txBody>
      </p:sp>
      <p:sp>
        <p:nvSpPr>
          <p:cNvPr id="15" name="Footer Placeholder 4">
            <a:extLst>
              <a:ext uri="{FF2B5EF4-FFF2-40B4-BE49-F238E27FC236}">
                <a16:creationId xmlns:a16="http://schemas.microsoft.com/office/drawing/2014/main" id="{106A35CB-5F1F-470A-8DC3-5F7565D9593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579890126"/>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cture Coll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0B52A7-1BED-4A1A-A49D-BEA5949E0A50}"/>
              </a:ext>
            </a:extLst>
          </p:cNvPr>
          <p:cNvSpPr>
            <a:spLocks noGrp="1"/>
          </p:cNvSpPr>
          <p:nvPr>
            <p:ph type="pic" idx="1"/>
          </p:nvPr>
        </p:nvSpPr>
        <p:spPr>
          <a:xfrm>
            <a:off x="5102788" y="-2860"/>
            <a:ext cx="7089212" cy="6860860"/>
          </a:xfrm>
          <a:custGeom>
            <a:avLst/>
            <a:gdLst>
              <a:gd name="connsiteX0" fmla="*/ 0 w 7089212"/>
              <a:gd name="connsiteY0" fmla="*/ 0 h 6858000"/>
              <a:gd name="connsiteX1" fmla="*/ 7089212 w 7089212"/>
              <a:gd name="connsiteY1" fmla="*/ 3097 h 6858000"/>
              <a:gd name="connsiteX2" fmla="*/ 7089212 w 7089212"/>
              <a:gd name="connsiteY2" fmla="*/ 6858000 h 6858000"/>
              <a:gd name="connsiteX3" fmla="*/ 1253075 w 7089212"/>
              <a:gd name="connsiteY3" fmla="*/ 6858000 h 6858000"/>
              <a:gd name="connsiteX0" fmla="*/ 0 w 7089212"/>
              <a:gd name="connsiteY0" fmla="*/ 2860 h 6860860"/>
              <a:gd name="connsiteX1" fmla="*/ 7089212 w 7089212"/>
              <a:gd name="connsiteY1" fmla="*/ 0 h 6860860"/>
              <a:gd name="connsiteX2" fmla="*/ 7089212 w 7089212"/>
              <a:gd name="connsiteY2" fmla="*/ 6860860 h 6860860"/>
              <a:gd name="connsiteX3" fmla="*/ 1253075 w 7089212"/>
              <a:gd name="connsiteY3" fmla="*/ 6860860 h 6860860"/>
              <a:gd name="connsiteX4" fmla="*/ 0 w 7089212"/>
              <a:gd name="connsiteY4" fmla="*/ 2860 h 686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212" h="6860860">
                <a:moveTo>
                  <a:pt x="0" y="2860"/>
                </a:moveTo>
                <a:lnTo>
                  <a:pt x="7089212" y="0"/>
                </a:lnTo>
                <a:lnTo>
                  <a:pt x="7089212" y="6860860"/>
                </a:lnTo>
                <a:lnTo>
                  <a:pt x="1253075" y="6860860"/>
                </a:lnTo>
                <a:lnTo>
                  <a:pt x="0" y="2860"/>
                </a:lnTo>
                <a:close/>
              </a:path>
            </a:pathLst>
          </a:custGeom>
          <a:solidFill>
            <a:schemeClr val="accent6"/>
          </a:solidFill>
        </p:spPr>
        <p:txBody>
          <a:bodyPr wrap="square">
            <a:noAutofit/>
          </a:bodyPr>
          <a:lstStyle>
            <a:lvl1pPr marL="0" indent="0">
              <a:buFont typeface="Arial" panose="020B0604020202020204" pitchFamily="34" charse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9">
            <a:extLst>
              <a:ext uri="{FF2B5EF4-FFF2-40B4-BE49-F238E27FC236}">
                <a16:creationId xmlns:a16="http://schemas.microsoft.com/office/drawing/2014/main" id="{2674B7DF-D527-4893-8B5F-2B99BDA8CB5A}"/>
              </a:ext>
            </a:extLst>
          </p:cNvPr>
          <p:cNvSpPr>
            <a:spLocks noGrp="1"/>
          </p:cNvSpPr>
          <p:nvPr>
            <p:ph type="pic" sz="quarter" idx="10"/>
          </p:nvPr>
        </p:nvSpPr>
        <p:spPr>
          <a:xfrm>
            <a:off x="-1" y="0"/>
            <a:ext cx="5549857" cy="2446772"/>
          </a:xfrm>
          <a:custGeom>
            <a:avLst/>
            <a:gdLst>
              <a:gd name="connsiteX0" fmla="*/ 0 w 5549857"/>
              <a:gd name="connsiteY0" fmla="*/ 0 h 2446772"/>
              <a:gd name="connsiteX1" fmla="*/ 4079631 w 5549857"/>
              <a:gd name="connsiteY1" fmla="*/ 0 h 2446772"/>
              <a:gd name="connsiteX2" fmla="*/ 5102789 w 5549857"/>
              <a:gd name="connsiteY2" fmla="*/ 0 h 2446772"/>
              <a:gd name="connsiteX3" fmla="*/ 5549857 w 5549857"/>
              <a:gd name="connsiteY3" fmla="*/ 2446772 h 2446772"/>
              <a:gd name="connsiteX4" fmla="*/ 4079631 w 5549857"/>
              <a:gd name="connsiteY4" fmla="*/ 2446772 h 2446772"/>
              <a:gd name="connsiteX5" fmla="*/ 0 w 5549857"/>
              <a:gd name="connsiteY5" fmla="*/ 2446772 h 24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9857" h="2446772">
                <a:moveTo>
                  <a:pt x="0" y="0"/>
                </a:moveTo>
                <a:lnTo>
                  <a:pt x="4079631" y="0"/>
                </a:lnTo>
                <a:lnTo>
                  <a:pt x="5102789" y="0"/>
                </a:lnTo>
                <a:lnTo>
                  <a:pt x="5549857" y="2446772"/>
                </a:lnTo>
                <a:lnTo>
                  <a:pt x="4079631" y="2446772"/>
                </a:lnTo>
                <a:lnTo>
                  <a:pt x="0" y="24467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9" name="Picture Placeholder 8">
            <a:extLst>
              <a:ext uri="{FF2B5EF4-FFF2-40B4-BE49-F238E27FC236}">
                <a16:creationId xmlns:a16="http://schemas.microsoft.com/office/drawing/2014/main" id="{5DD5FB7B-EC2C-4A1B-AF28-26DC4FBF2F6A}"/>
              </a:ext>
            </a:extLst>
          </p:cNvPr>
          <p:cNvSpPr>
            <a:spLocks noGrp="1"/>
          </p:cNvSpPr>
          <p:nvPr>
            <p:ph type="pic" sz="quarter" idx="12"/>
          </p:nvPr>
        </p:nvSpPr>
        <p:spPr>
          <a:xfrm>
            <a:off x="0" y="2446772"/>
            <a:ext cx="2210638" cy="4411228"/>
          </a:xfrm>
          <a:custGeom>
            <a:avLst/>
            <a:gdLst>
              <a:gd name="connsiteX0" fmla="*/ 0 w 2210638"/>
              <a:gd name="connsiteY0" fmla="*/ 0 h 4411228"/>
              <a:gd name="connsiteX1" fmla="*/ 2210638 w 2210638"/>
              <a:gd name="connsiteY1" fmla="*/ 0 h 4411228"/>
              <a:gd name="connsiteX2" fmla="*/ 2210638 w 2210638"/>
              <a:gd name="connsiteY2" fmla="*/ 2009672 h 4411228"/>
              <a:gd name="connsiteX3" fmla="*/ 2210638 w 2210638"/>
              <a:gd name="connsiteY3" fmla="*/ 4411228 h 4411228"/>
              <a:gd name="connsiteX4" fmla="*/ 0 w 2210638"/>
              <a:gd name="connsiteY4" fmla="*/ 4411228 h 4411228"/>
              <a:gd name="connsiteX5" fmla="*/ 0 w 2210638"/>
              <a:gd name="connsiteY5" fmla="*/ 2009672 h 44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638" h="4411228">
                <a:moveTo>
                  <a:pt x="0" y="0"/>
                </a:moveTo>
                <a:lnTo>
                  <a:pt x="2210638" y="0"/>
                </a:lnTo>
                <a:lnTo>
                  <a:pt x="2210638" y="2009672"/>
                </a:lnTo>
                <a:lnTo>
                  <a:pt x="2210638" y="4411228"/>
                </a:lnTo>
                <a:lnTo>
                  <a:pt x="0" y="4411228"/>
                </a:lnTo>
                <a:lnTo>
                  <a:pt x="0" y="2009672"/>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17" name="Picture Placeholder 16">
            <a:extLst>
              <a:ext uri="{FF2B5EF4-FFF2-40B4-BE49-F238E27FC236}">
                <a16:creationId xmlns:a16="http://schemas.microsoft.com/office/drawing/2014/main" id="{0C97D541-538A-4896-A1DD-3C7815B29CAB}"/>
              </a:ext>
            </a:extLst>
          </p:cNvPr>
          <p:cNvSpPr>
            <a:spLocks noGrp="1"/>
          </p:cNvSpPr>
          <p:nvPr>
            <p:ph type="pic" sz="quarter" idx="14"/>
          </p:nvPr>
        </p:nvSpPr>
        <p:spPr>
          <a:xfrm>
            <a:off x="2209749" y="2446772"/>
            <a:ext cx="4146115" cy="4411228"/>
          </a:xfrm>
          <a:custGeom>
            <a:avLst/>
            <a:gdLst>
              <a:gd name="connsiteX0" fmla="*/ 0 w 4146115"/>
              <a:gd name="connsiteY0" fmla="*/ 0 h 4411228"/>
              <a:gd name="connsiteX1" fmla="*/ 3340108 w 4146115"/>
              <a:gd name="connsiteY1" fmla="*/ 0 h 4411228"/>
              <a:gd name="connsiteX2" fmla="*/ 4146115 w 4146115"/>
              <a:gd name="connsiteY2" fmla="*/ 4411228 h 4411228"/>
              <a:gd name="connsiteX3" fmla="*/ 0 w 4146115"/>
              <a:gd name="connsiteY3" fmla="*/ 4411228 h 4411228"/>
            </a:gdLst>
            <a:ahLst/>
            <a:cxnLst>
              <a:cxn ang="0">
                <a:pos x="connsiteX0" y="connsiteY0"/>
              </a:cxn>
              <a:cxn ang="0">
                <a:pos x="connsiteX1" y="connsiteY1"/>
              </a:cxn>
              <a:cxn ang="0">
                <a:pos x="connsiteX2" y="connsiteY2"/>
              </a:cxn>
              <a:cxn ang="0">
                <a:pos x="connsiteX3" y="connsiteY3"/>
              </a:cxn>
            </a:cxnLst>
            <a:rect l="l" t="t" r="r" b="b"/>
            <a:pathLst>
              <a:path w="4146115" h="4411228">
                <a:moveTo>
                  <a:pt x="0" y="0"/>
                </a:moveTo>
                <a:lnTo>
                  <a:pt x="3340108" y="0"/>
                </a:lnTo>
                <a:lnTo>
                  <a:pt x="4146115" y="4411228"/>
                </a:lnTo>
                <a:lnTo>
                  <a:pt x="0" y="4411228"/>
                </a:lnTo>
                <a:close/>
              </a:path>
            </a:pathLst>
          </a:custGeom>
          <a:solidFill>
            <a:schemeClr val="accent6"/>
          </a:solidFill>
        </p:spPr>
        <p:txBody>
          <a:bodyPr vert="horz" wrap="square" lIns="0" tIns="0" rIns="0" bIns="0" rtlCol="0">
            <a:noAutofit/>
          </a:bodyPr>
          <a:lstStyle>
            <a:lvl1pPr marL="0" indent="0">
              <a:buNone/>
              <a:defRPr lang="en-US">
                <a:solidFill>
                  <a:schemeClr val="bg1"/>
                </a:solidFill>
              </a:defRPr>
            </a:lvl1pPr>
          </a:lstStyle>
          <a:p>
            <a:pPr marL="228600" lvl="0" indent="-228600"/>
            <a:r>
              <a:rPr lang="en-US"/>
              <a:t>Click icon to add picture</a:t>
            </a:r>
          </a:p>
        </p:txBody>
      </p:sp>
      <p:sp>
        <p:nvSpPr>
          <p:cNvPr id="19" name="Text Placeholder 18">
            <a:extLst>
              <a:ext uri="{FF2B5EF4-FFF2-40B4-BE49-F238E27FC236}">
                <a16:creationId xmlns:a16="http://schemas.microsoft.com/office/drawing/2014/main" id="{472B482E-D3FA-44EE-924E-6BADF1771005}"/>
              </a:ext>
            </a:extLst>
          </p:cNvPr>
          <p:cNvSpPr>
            <a:spLocks noGrp="1"/>
          </p:cNvSpPr>
          <p:nvPr>
            <p:ph type="body" sz="quarter" idx="18" hasCustomPrompt="1"/>
          </p:nvPr>
        </p:nvSpPr>
        <p:spPr>
          <a:xfrm>
            <a:off x="11268456" y="6088063"/>
            <a:ext cx="923544" cy="457200"/>
          </a:xfrm>
          <a:blipFill>
            <a:blip r:embed="rId2"/>
            <a:stretch>
              <a:fillRect/>
            </a:stretch>
          </a:blipFill>
        </p:spPr>
        <p:txBody>
          <a:bodyPr/>
          <a:lstStyle>
            <a:lvl1pPr marL="0" indent="0">
              <a:buNone/>
              <a:defRPr sz="600"/>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3" name="Date Placeholder 2">
            <a:extLst>
              <a:ext uri="{FF2B5EF4-FFF2-40B4-BE49-F238E27FC236}">
                <a16:creationId xmlns:a16="http://schemas.microsoft.com/office/drawing/2014/main" id="{2B40F6DB-37E8-4248-9D66-84F218376ED6}"/>
              </a:ext>
            </a:extLst>
          </p:cNvPr>
          <p:cNvSpPr>
            <a:spLocks noGrp="1"/>
          </p:cNvSpPr>
          <p:nvPr>
            <p:ph type="dt" sz="half" idx="19"/>
          </p:nvPr>
        </p:nvSpPr>
        <p:spPr/>
        <p:txBody>
          <a:bodyPr/>
          <a:lstStyle>
            <a:lvl1pPr>
              <a:defRPr>
                <a:solidFill>
                  <a:schemeClr val="bg1"/>
                </a:solidFill>
              </a:defRPr>
            </a:lvl1pPr>
          </a:lstStyle>
          <a:p>
            <a:r>
              <a:rPr lang="en-US"/>
              <a:t>Enter title via "insert&gt;header and footer&gt;fixed"</a:t>
            </a:r>
            <a:endParaRPr lang="en-US" dirty="0"/>
          </a:p>
        </p:txBody>
      </p:sp>
      <p:sp>
        <p:nvSpPr>
          <p:cNvPr id="11" name="Text Placeholder 5">
            <a:extLst>
              <a:ext uri="{FF2B5EF4-FFF2-40B4-BE49-F238E27FC236}">
                <a16:creationId xmlns:a16="http://schemas.microsoft.com/office/drawing/2014/main" id="{1F1F611C-0AD7-46C9-85FF-2E1A37F7E21E}"/>
              </a:ext>
            </a:extLst>
          </p:cNvPr>
          <p:cNvSpPr>
            <a:spLocks noGrp="1"/>
          </p:cNvSpPr>
          <p:nvPr>
            <p:ph type="body" sz="quarter" idx="20"/>
          </p:nvPr>
        </p:nvSpPr>
        <p:spPr>
          <a:xfrm>
            <a:off x="349134" y="6471458"/>
            <a:ext cx="1950721" cy="243748"/>
          </a:xfrm>
          <a:blipFill dpi="0" rotWithShape="1">
            <a:blip r:embed="rId3"/>
            <a:srcRect/>
            <a:stretch>
              <a:fillRect/>
            </a:stretch>
          </a:blipFill>
        </p:spPr>
        <p:txBody>
          <a:bodyPr/>
          <a:lstStyle>
            <a:lvl1pPr marL="0" indent="0">
              <a:buNone/>
              <a:defRPr sz="800">
                <a:noFill/>
              </a:defRPr>
            </a:lvl1pPr>
          </a:lstStyle>
          <a:p>
            <a:pPr lvl="0"/>
            <a:r>
              <a:rPr lang="en-US"/>
              <a:t>Click to edit Master text styles</a:t>
            </a:r>
          </a:p>
        </p:txBody>
      </p:sp>
      <p:sp>
        <p:nvSpPr>
          <p:cNvPr id="12" name="Footer Placeholder 7">
            <a:extLst>
              <a:ext uri="{FF2B5EF4-FFF2-40B4-BE49-F238E27FC236}">
                <a16:creationId xmlns:a16="http://schemas.microsoft.com/office/drawing/2014/main" id="{CDFE42E0-F1A9-477F-868E-5C87345390BB}"/>
              </a:ext>
            </a:extLst>
          </p:cNvPr>
          <p:cNvSpPr>
            <a:spLocks noGrp="1"/>
          </p:cNvSpPr>
          <p:nvPr>
            <p:ph type="ftr" sz="quarter" idx="15"/>
          </p:nvPr>
        </p:nvSpPr>
        <p:spPr>
          <a:xfrm>
            <a:off x="419098" y="6248400"/>
            <a:ext cx="9448802" cy="256312"/>
          </a:xfrm>
        </p:spPr>
        <p:txBody>
          <a:bodyPr/>
          <a:lstStyle>
            <a:lvl1pPr>
              <a:defRPr>
                <a:solidFill>
                  <a:schemeClr val="bg1"/>
                </a:solidFill>
              </a:defRPr>
            </a:lvl1pPr>
          </a:lstStyle>
          <a:p>
            <a:endParaRPr lang="en-US" dirty="0"/>
          </a:p>
        </p:txBody>
      </p:sp>
      <p:sp>
        <p:nvSpPr>
          <p:cNvPr id="13" name="Slide Number Placeholder 8">
            <a:extLst>
              <a:ext uri="{FF2B5EF4-FFF2-40B4-BE49-F238E27FC236}">
                <a16:creationId xmlns:a16="http://schemas.microsoft.com/office/drawing/2014/main" id="{D4B75834-7978-4AD2-9FF1-D534A1215EB0}"/>
              </a:ext>
            </a:extLst>
          </p:cNvPr>
          <p:cNvSpPr>
            <a:spLocks noGrp="1"/>
          </p:cNvSpPr>
          <p:nvPr>
            <p:ph type="sldNum" sz="quarter" idx="16"/>
          </p:nvPr>
        </p:nvSpPr>
        <p:spPr>
          <a:xfrm>
            <a:off x="10925986"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771389161"/>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dirty="0"/>
              <a:t>Do not use </a:t>
            </a:r>
            <a:br>
              <a:rPr lang="en-US" sz="9600" cap="all" baseline="0" dirty="0"/>
            </a:br>
            <a:r>
              <a:rPr lang="en-US" sz="9600" cap="all" baseline="0" dirty="0"/>
              <a:t>any layouts </a:t>
            </a:r>
            <a:br>
              <a:rPr lang="en-US" sz="9600" cap="all" baseline="0" dirty="0"/>
            </a:br>
            <a:r>
              <a:rPr lang="en-US" sz="9600" cap="all" baseline="0" dirty="0"/>
              <a:t>past this point</a:t>
            </a:r>
          </a:p>
        </p:txBody>
      </p:sp>
    </p:spTree>
    <p:extLst>
      <p:ext uri="{BB962C8B-B14F-4D97-AF65-F5344CB8AC3E}">
        <p14:creationId xmlns:p14="http://schemas.microsoft.com/office/powerpoint/2010/main" val="255327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1" name="Picture Placeholder 4" descr="A black cat on a person's shoulder&#10;&#10;Description automatically generated with low confidence">
            <a:extLst>
              <a:ext uri="{FF2B5EF4-FFF2-40B4-BE49-F238E27FC236}">
                <a16:creationId xmlns:a16="http://schemas.microsoft.com/office/drawing/2014/main" id="{DE466653-1F1D-4C83-961E-45D47B586CF6}"/>
              </a:ext>
            </a:extLst>
          </p:cNvPr>
          <p:cNvPicPr>
            <a:picLocks noChangeAspect="1"/>
          </p:cNvPicPr>
          <p:nvPr userDrawn="1"/>
        </p:nvPicPr>
        <p:blipFill rotWithShape="1">
          <a:blip r:embed="rId2"/>
          <a:srcRect t="7821" b="7821"/>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1524"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6901" cy="952500"/>
          </a:xfrm>
        </p:spPr>
        <p:txBody>
          <a:bodyPr anchor="t"/>
          <a:lstStyle>
            <a:lvl1pPr algn="l">
              <a:lnSpc>
                <a:spcPct val="85000"/>
              </a:lnSpc>
              <a:defRPr sz="4400" b="1" spc="-250"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6901"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24" name="Text Placeholder 4">
            <a:extLst>
              <a:ext uri="{FF2B5EF4-FFF2-40B4-BE49-F238E27FC236}">
                <a16:creationId xmlns:a16="http://schemas.microsoft.com/office/drawing/2014/main" id="{508AD190-1A46-4A5E-98E3-C5E7850C4E3E}"/>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Name</a:t>
            </a:r>
          </a:p>
        </p:txBody>
      </p:sp>
      <p:sp>
        <p:nvSpPr>
          <p:cNvPr id="25" name="Text Placeholder 4">
            <a:extLst>
              <a:ext uri="{FF2B5EF4-FFF2-40B4-BE49-F238E27FC236}">
                <a16:creationId xmlns:a16="http://schemas.microsoft.com/office/drawing/2014/main" id="{2138D056-7414-4FE3-8FAD-CDA02C28C845}"/>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Title</a:t>
            </a:r>
          </a:p>
        </p:txBody>
      </p:sp>
      <p:sp>
        <p:nvSpPr>
          <p:cNvPr id="7" name="Date Placeholder 6">
            <a:extLst>
              <a:ext uri="{FF2B5EF4-FFF2-40B4-BE49-F238E27FC236}">
                <a16:creationId xmlns:a16="http://schemas.microsoft.com/office/drawing/2014/main" id="{662D81AE-A054-4426-806C-4AE77B3B8966}"/>
              </a:ext>
            </a:extLst>
          </p:cNvPr>
          <p:cNvSpPr>
            <a:spLocks noGrp="1"/>
          </p:cNvSpPr>
          <p:nvPr>
            <p:ph type="dt" sz="half" idx="15"/>
          </p:nvPr>
        </p:nvSpPr>
        <p:spPr>
          <a:xfrm>
            <a:off x="419096" y="292418"/>
            <a:ext cx="5678424" cy="118872"/>
          </a:xfrm>
        </p:spPr>
        <p:txBody>
          <a:bodyPr/>
          <a:lstStyle>
            <a:lvl1pPr>
              <a:defRPr>
                <a:solidFill>
                  <a:schemeClr val="tx2"/>
                </a:solidFill>
              </a:defRPr>
            </a:lvl1pPr>
          </a:lstStyle>
          <a:p>
            <a:r>
              <a:rPr lang="en-US"/>
              <a:t>Enter title via "insert&gt;header and footer&gt;fixed"</a:t>
            </a:r>
            <a:endParaRPr lang="en-US" dirty="0"/>
          </a:p>
        </p:txBody>
      </p:sp>
      <p:sp>
        <p:nvSpPr>
          <p:cNvPr id="22" name="Slide Number Placeholder 9">
            <a:extLst>
              <a:ext uri="{FF2B5EF4-FFF2-40B4-BE49-F238E27FC236}">
                <a16:creationId xmlns:a16="http://schemas.microsoft.com/office/drawing/2014/main" id="{C6404876-2F85-4521-9CEA-01836A5BE8F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23" name="Footer Placeholder 16">
            <a:extLst>
              <a:ext uri="{FF2B5EF4-FFF2-40B4-BE49-F238E27FC236}">
                <a16:creationId xmlns:a16="http://schemas.microsoft.com/office/drawing/2014/main" id="{028AC5AA-C232-4BA5-B883-1EDDE0891DAC}"/>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dirty="0"/>
          </a:p>
        </p:txBody>
      </p:sp>
      <p:sp>
        <p:nvSpPr>
          <p:cNvPr id="26" name="Footer Placeholder 4">
            <a:extLst>
              <a:ext uri="{FF2B5EF4-FFF2-40B4-BE49-F238E27FC236}">
                <a16:creationId xmlns:a16="http://schemas.microsoft.com/office/drawing/2014/main" id="{875108E9-F787-4BF4-ACD1-12023B28E4A4}"/>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37533325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17" name="Picture Placeholder 15" descr="A picture containing person, outdoor&#10;&#10;Description automatically generated">
            <a:extLst>
              <a:ext uri="{FF2B5EF4-FFF2-40B4-BE49-F238E27FC236}">
                <a16:creationId xmlns:a16="http://schemas.microsoft.com/office/drawing/2014/main" id="{0CA1CAF1-3FB4-443E-B8B4-2BC58B3CEB17}"/>
              </a:ext>
            </a:extLst>
          </p:cNvPr>
          <p:cNvPicPr>
            <a:picLocks noChangeAspect="1"/>
          </p:cNvPicPr>
          <p:nvPr userDrawn="1"/>
        </p:nvPicPr>
        <p:blipFill rotWithShape="1">
          <a:blip r:embed="rId2"/>
          <a:srcRect t="7821" b="7821"/>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EE172349-FAA8-4BE3-A4B5-5DAF44C3839D}"/>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accent1"/>
          </a:solidFill>
          <a:ln w="1156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3C20AA5-974B-4C34-9B14-8D288E136EA3}"/>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pic>
        <p:nvPicPr>
          <p:cNvPr id="15" name="Graphic 14">
            <a:extLst>
              <a:ext uri="{FF2B5EF4-FFF2-40B4-BE49-F238E27FC236}">
                <a16:creationId xmlns:a16="http://schemas.microsoft.com/office/drawing/2014/main" id="{A4691B6C-4908-4DD7-9E41-528AE06D0B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400" b="1" spc="-250"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Title</a:t>
            </a:r>
          </a:p>
        </p:txBody>
      </p:sp>
      <p:sp>
        <p:nvSpPr>
          <p:cNvPr id="11" name="Date Placeholder 6">
            <a:extLst>
              <a:ext uri="{FF2B5EF4-FFF2-40B4-BE49-F238E27FC236}">
                <a16:creationId xmlns:a16="http://schemas.microsoft.com/office/drawing/2014/main" id="{897C653F-EEAE-479D-BE2B-B86E1F59E35A}"/>
              </a:ext>
            </a:extLst>
          </p:cNvPr>
          <p:cNvSpPr>
            <a:spLocks noGrp="1"/>
          </p:cNvSpPr>
          <p:nvPr>
            <p:ph type="dt" sz="half" idx="15"/>
          </p:nvPr>
        </p:nvSpPr>
        <p:spPr>
          <a:xfrm>
            <a:off x="419096" y="292418"/>
            <a:ext cx="5678424" cy="118872"/>
          </a:xfrm>
        </p:spPr>
        <p:txBody>
          <a:bodyPr/>
          <a:lstStyle>
            <a:lvl1pPr>
              <a:defRPr>
                <a:solidFill>
                  <a:schemeClr val="tx2"/>
                </a:solidFill>
              </a:defRPr>
            </a:lvl1pPr>
          </a:lstStyle>
          <a:p>
            <a:r>
              <a:rPr lang="en-US"/>
              <a:t>Enter title via "insert&gt;header and footer&gt;fixed"</a:t>
            </a:r>
            <a:endParaRPr lang="en-US" dirty="0"/>
          </a:p>
        </p:txBody>
      </p:sp>
      <p:sp>
        <p:nvSpPr>
          <p:cNvPr id="23" name="Slide Number Placeholder 9">
            <a:extLst>
              <a:ext uri="{FF2B5EF4-FFF2-40B4-BE49-F238E27FC236}">
                <a16:creationId xmlns:a16="http://schemas.microsoft.com/office/drawing/2014/main" id="{4C3E0A9E-3401-4F30-ABC2-B157580F422B}"/>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24" name="Footer Placeholder 16">
            <a:extLst>
              <a:ext uri="{FF2B5EF4-FFF2-40B4-BE49-F238E27FC236}">
                <a16:creationId xmlns:a16="http://schemas.microsoft.com/office/drawing/2014/main" id="{FCF37011-38CC-4B3B-ADC3-6FF135941A3A}"/>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dirty="0"/>
          </a:p>
        </p:txBody>
      </p:sp>
      <p:sp>
        <p:nvSpPr>
          <p:cNvPr id="25" name="Footer Placeholder 4">
            <a:extLst>
              <a:ext uri="{FF2B5EF4-FFF2-40B4-BE49-F238E27FC236}">
                <a16:creationId xmlns:a16="http://schemas.microsoft.com/office/drawing/2014/main" id="{21DF67BA-3803-47B0-A118-DC0E674B94BE}"/>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311770404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16" name="Picture Placeholder 18">
            <a:extLst>
              <a:ext uri="{FF2B5EF4-FFF2-40B4-BE49-F238E27FC236}">
                <a16:creationId xmlns:a16="http://schemas.microsoft.com/office/drawing/2014/main" id="{A8A9833F-54C9-4C9F-9A52-61AC7EC734C0}"/>
              </a:ext>
            </a:extLst>
          </p:cNvPr>
          <p:cNvSpPr>
            <a:spLocks noGrp="1"/>
          </p:cNvSpPr>
          <p:nvPr>
            <p:ph type="pic" idx="15" hasCustomPrompt="1"/>
          </p:nvPr>
        </p:nvSpPr>
        <p:spPr>
          <a:xfrm>
            <a:off x="0" y="0"/>
            <a:ext cx="12192000" cy="6858000"/>
          </a:xfrm>
          <a:prstGeom prst="rect">
            <a:avLst/>
          </a:prstGeom>
          <a:solidFill>
            <a:schemeClr val="accent6"/>
          </a:solidFill>
        </p:spPr>
        <p:txBody>
          <a:bodyPr wrap="square" lIns="365760" anchor="ctr">
            <a:noAutofit/>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Send to back if necessary.</a:t>
            </a:r>
          </a:p>
        </p:txBody>
      </p:sp>
      <p:sp>
        <p:nvSpPr>
          <p:cNvPr id="29" name="Text Placeholder 28">
            <a:extLst>
              <a:ext uri="{FF2B5EF4-FFF2-40B4-BE49-F238E27FC236}">
                <a16:creationId xmlns:a16="http://schemas.microsoft.com/office/drawing/2014/main" id="{A77338B6-867A-4DAC-8F47-A544FACBCF55}"/>
              </a:ext>
            </a:extLst>
          </p:cNvPr>
          <p:cNvSpPr>
            <a:spLocks noGrp="1"/>
          </p:cNvSpPr>
          <p:nvPr>
            <p:ph type="body" sz="quarter" idx="18" hasCustomPrompt="1"/>
          </p:nvPr>
        </p:nvSpPr>
        <p:spPr>
          <a:xfrm>
            <a:off x="6096" y="4726756"/>
            <a:ext cx="12185904" cy="2131244"/>
          </a:xfrm>
          <a:custGeom>
            <a:avLst/>
            <a:gdLst>
              <a:gd name="connsiteX0" fmla="*/ 12185904 w 12185904"/>
              <a:gd name="connsiteY0" fmla="*/ 0 h 2131244"/>
              <a:gd name="connsiteX1" fmla="*/ 12185904 w 12185904"/>
              <a:gd name="connsiteY1" fmla="*/ 2131244 h 2131244"/>
              <a:gd name="connsiteX2" fmla="*/ 0 w 12185904"/>
              <a:gd name="connsiteY2" fmla="*/ 2131244 h 2131244"/>
              <a:gd name="connsiteX3" fmla="*/ 0 w 12185904"/>
              <a:gd name="connsiteY3" fmla="*/ 2130311 h 2131244"/>
            </a:gdLst>
            <a:ahLst/>
            <a:cxnLst>
              <a:cxn ang="0">
                <a:pos x="connsiteX0" y="connsiteY0"/>
              </a:cxn>
              <a:cxn ang="0">
                <a:pos x="connsiteX1" y="connsiteY1"/>
              </a:cxn>
              <a:cxn ang="0">
                <a:pos x="connsiteX2" y="connsiteY2"/>
              </a:cxn>
              <a:cxn ang="0">
                <a:pos x="connsiteX3" y="connsiteY3"/>
              </a:cxn>
            </a:cxnLst>
            <a:rect l="l" t="t" r="r" b="b"/>
            <a:pathLst>
              <a:path w="12185904" h="2131244">
                <a:moveTo>
                  <a:pt x="12185904" y="0"/>
                </a:moveTo>
                <a:lnTo>
                  <a:pt x="12185904" y="2131244"/>
                </a:lnTo>
                <a:lnTo>
                  <a:pt x="0" y="2131244"/>
                </a:lnTo>
                <a:lnTo>
                  <a:pt x="0" y="2130311"/>
                </a:lnTo>
                <a:close/>
              </a:path>
            </a:pathLst>
          </a:custGeom>
          <a:solidFill>
            <a:schemeClr val="accent1"/>
          </a:solidFill>
        </p:spPr>
        <p:txBody>
          <a:bodyPr wrap="square">
            <a:noAutofit/>
          </a:bodyPr>
          <a:lstStyle>
            <a:lvl1pPr marL="0" indent="0">
              <a:buNone/>
              <a:defRPr>
                <a:noFill/>
              </a:defRPr>
            </a:lvl1pPr>
          </a:lstStyle>
          <a:p>
            <a:pPr lvl="0"/>
            <a:r>
              <a:rPr lang="en-US" dirty="0"/>
              <a:t> </a:t>
            </a:r>
          </a:p>
        </p:txBody>
      </p:sp>
      <p:sp>
        <p:nvSpPr>
          <p:cNvPr id="17" name="Text Placeholder 16">
            <a:extLst>
              <a:ext uri="{FF2B5EF4-FFF2-40B4-BE49-F238E27FC236}">
                <a16:creationId xmlns:a16="http://schemas.microsoft.com/office/drawing/2014/main" id="{B50D49E8-53D2-4884-A2B7-02CF718497D5}"/>
              </a:ext>
            </a:extLst>
          </p:cNvPr>
          <p:cNvSpPr>
            <a:spLocks noGrp="1"/>
          </p:cNvSpPr>
          <p:nvPr>
            <p:ph type="body" sz="quarter" idx="16" hasCustomPrompt="1"/>
          </p:nvPr>
        </p:nvSpPr>
        <p:spPr>
          <a:xfrm>
            <a:off x="0" y="0"/>
            <a:ext cx="12187428" cy="2131778"/>
          </a:xfrm>
          <a:custGeom>
            <a:avLst/>
            <a:gdLst>
              <a:gd name="connsiteX0" fmla="*/ 0 w 12187428"/>
              <a:gd name="connsiteY0" fmla="*/ 0 h 2131778"/>
              <a:gd name="connsiteX1" fmla="*/ 12187428 w 12187428"/>
              <a:gd name="connsiteY1" fmla="*/ 0 h 2131778"/>
              <a:gd name="connsiteX2" fmla="*/ 12187428 w 12187428"/>
              <a:gd name="connsiteY2" fmla="*/ 1205 h 2131778"/>
              <a:gd name="connsiteX3" fmla="*/ 0 w 12187428"/>
              <a:gd name="connsiteY3" fmla="*/ 2131778 h 2131778"/>
            </a:gdLst>
            <a:ahLst/>
            <a:cxnLst>
              <a:cxn ang="0">
                <a:pos x="connsiteX0" y="connsiteY0"/>
              </a:cxn>
              <a:cxn ang="0">
                <a:pos x="connsiteX1" y="connsiteY1"/>
              </a:cxn>
              <a:cxn ang="0">
                <a:pos x="connsiteX2" y="connsiteY2"/>
              </a:cxn>
              <a:cxn ang="0">
                <a:pos x="connsiteX3" y="connsiteY3"/>
              </a:cxn>
            </a:cxnLst>
            <a:rect l="l" t="t" r="r" b="b"/>
            <a:pathLst>
              <a:path w="12187428" h="2131778">
                <a:moveTo>
                  <a:pt x="0" y="0"/>
                </a:moveTo>
                <a:lnTo>
                  <a:pt x="12187428" y="0"/>
                </a:lnTo>
                <a:lnTo>
                  <a:pt x="12187428" y="1205"/>
                </a:lnTo>
                <a:lnTo>
                  <a:pt x="0" y="2131778"/>
                </a:lnTo>
                <a:close/>
              </a:path>
            </a:pathLst>
          </a:custGeom>
          <a:solidFill>
            <a:schemeClr val="bg1"/>
          </a:solidFill>
        </p:spPr>
        <p:txBody>
          <a:bodyPr wrap="square">
            <a:noAutofit/>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419099" y="609600"/>
            <a:ext cx="5678424" cy="952500"/>
          </a:xfrm>
        </p:spPr>
        <p:txBody>
          <a:bodyPr anchor="t"/>
          <a:lstStyle>
            <a:lvl1pPr algn="l">
              <a:lnSpc>
                <a:spcPct val="85000"/>
              </a:lnSpc>
              <a:defRPr sz="4400" b="1" spc="-250"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5678424" cy="118872"/>
          </a:xfrm>
        </p:spPr>
        <p:txBody>
          <a:bodyPr anchor="ctr"/>
          <a:lstStyle>
            <a:lvl1pPr marL="0" indent="0" algn="l">
              <a:spcBef>
                <a:spcPts val="0"/>
              </a:spcBef>
              <a:buNone/>
              <a:defRPr sz="900" b="0" spc="-3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18" name="Text Placeholder 4">
            <a:extLst>
              <a:ext uri="{FF2B5EF4-FFF2-40B4-BE49-F238E27FC236}">
                <a16:creationId xmlns:a16="http://schemas.microsoft.com/office/drawing/2014/main" id="{284D8253-EFCA-4105-B7B7-4184D1E9F7C4}"/>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Name</a:t>
            </a:r>
          </a:p>
        </p:txBody>
      </p:sp>
      <p:sp>
        <p:nvSpPr>
          <p:cNvPr id="19" name="Text Placeholder 4">
            <a:extLst>
              <a:ext uri="{FF2B5EF4-FFF2-40B4-BE49-F238E27FC236}">
                <a16:creationId xmlns:a16="http://schemas.microsoft.com/office/drawing/2014/main" id="{A4434EFE-8BDC-4754-AAD0-7342F62B6B7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bg1"/>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Title</a:t>
            </a:r>
          </a:p>
        </p:txBody>
      </p:sp>
      <p:sp>
        <p:nvSpPr>
          <p:cNvPr id="23" name="Text Placeholder 7">
            <a:extLst>
              <a:ext uri="{FF2B5EF4-FFF2-40B4-BE49-F238E27FC236}">
                <a16:creationId xmlns:a16="http://schemas.microsoft.com/office/drawing/2014/main" id="{91585FE8-A078-45B0-9F16-525BDFCF4F97}"/>
              </a:ext>
            </a:extLst>
          </p:cNvPr>
          <p:cNvSpPr>
            <a:spLocks noGrp="1"/>
          </p:cNvSpPr>
          <p:nvPr>
            <p:ph type="body" sz="quarter" idx="17" hasCustomPrompt="1"/>
          </p:nvPr>
        </p:nvSpPr>
        <p:spPr>
          <a:xfrm>
            <a:off x="9906000" y="1044784"/>
            <a:ext cx="2286000" cy="1124712"/>
          </a:xfrm>
          <a:blipFill>
            <a:blip r:embed="rId2"/>
            <a:stretch>
              <a:fillRect/>
            </a:stretch>
          </a:blipFill>
        </p:spPr>
        <p:txBody>
          <a:bodyPr/>
          <a:lstStyle>
            <a:lvl1pPr marL="0" indent="0">
              <a:buNone/>
              <a:defRPr sz="600">
                <a:noFill/>
              </a:defRPr>
            </a:lvl1pPr>
            <a:lvl2pPr marL="233362" indent="0">
              <a:buNone/>
              <a:defRPr sz="600"/>
            </a:lvl2pPr>
            <a:lvl3pPr marL="457200" indent="0">
              <a:buNone/>
              <a:defRPr sz="600"/>
            </a:lvl3pPr>
            <a:lvl4pPr marL="690562" indent="0">
              <a:buNone/>
              <a:defRPr sz="600"/>
            </a:lvl4pPr>
            <a:lvl5pPr marL="914400" indent="0">
              <a:buNone/>
              <a:defRPr sz="600"/>
            </a:lvl5pPr>
          </a:lstStyle>
          <a:p>
            <a:pPr lvl="0"/>
            <a:r>
              <a:rPr lang="en-US" dirty="0"/>
              <a:t> </a:t>
            </a:r>
          </a:p>
        </p:txBody>
      </p:sp>
      <p:sp>
        <p:nvSpPr>
          <p:cNvPr id="11" name="Date Placeholder 6">
            <a:extLst>
              <a:ext uri="{FF2B5EF4-FFF2-40B4-BE49-F238E27FC236}">
                <a16:creationId xmlns:a16="http://schemas.microsoft.com/office/drawing/2014/main" id="{1660913A-8A9E-4E5D-9167-9CEF11CE2455}"/>
              </a:ext>
            </a:extLst>
          </p:cNvPr>
          <p:cNvSpPr>
            <a:spLocks noGrp="1"/>
          </p:cNvSpPr>
          <p:nvPr>
            <p:ph type="dt" sz="half" idx="19"/>
          </p:nvPr>
        </p:nvSpPr>
        <p:spPr>
          <a:xfrm>
            <a:off x="419096" y="292418"/>
            <a:ext cx="5678424" cy="118872"/>
          </a:xfrm>
        </p:spPr>
        <p:txBody>
          <a:bodyPr/>
          <a:lstStyle>
            <a:lvl1pPr>
              <a:defRPr>
                <a:solidFill>
                  <a:schemeClr val="tx2"/>
                </a:solidFill>
              </a:defRPr>
            </a:lvl1pPr>
          </a:lstStyle>
          <a:p>
            <a:r>
              <a:rPr lang="en-US"/>
              <a:t>Enter title via "insert&gt;header and footer&gt;fixed"</a:t>
            </a:r>
            <a:endParaRPr lang="en-US" dirty="0"/>
          </a:p>
        </p:txBody>
      </p:sp>
      <p:sp>
        <p:nvSpPr>
          <p:cNvPr id="22" name="Slide Number Placeholder 9">
            <a:extLst>
              <a:ext uri="{FF2B5EF4-FFF2-40B4-BE49-F238E27FC236}">
                <a16:creationId xmlns:a16="http://schemas.microsoft.com/office/drawing/2014/main" id="{73B909EF-11BF-40E2-AB22-779D97B9A828}"/>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24" name="Footer Placeholder 16">
            <a:extLst>
              <a:ext uri="{FF2B5EF4-FFF2-40B4-BE49-F238E27FC236}">
                <a16:creationId xmlns:a16="http://schemas.microsoft.com/office/drawing/2014/main" id="{E68F6648-E298-42F1-9CBC-8E8226E6D44E}"/>
              </a:ext>
            </a:extLst>
          </p:cNvPr>
          <p:cNvSpPr>
            <a:spLocks noGrp="1"/>
          </p:cNvSpPr>
          <p:nvPr>
            <p:ph type="ftr" sz="quarter" idx="11"/>
          </p:nvPr>
        </p:nvSpPr>
        <p:spPr>
          <a:xfrm>
            <a:off x="5554980" y="6385840"/>
            <a:ext cx="6217920" cy="118872"/>
          </a:xfrm>
        </p:spPr>
        <p:txBody>
          <a:bodyPr/>
          <a:lstStyle>
            <a:lvl1pPr algn="r">
              <a:defRPr>
                <a:solidFill>
                  <a:schemeClr val="bg1"/>
                </a:solidFill>
              </a:defRPr>
            </a:lvl1pPr>
          </a:lstStyle>
          <a:p>
            <a:endParaRPr lang="en-US" dirty="0"/>
          </a:p>
        </p:txBody>
      </p:sp>
      <p:sp>
        <p:nvSpPr>
          <p:cNvPr id="25" name="Footer Placeholder 4">
            <a:extLst>
              <a:ext uri="{FF2B5EF4-FFF2-40B4-BE49-F238E27FC236}">
                <a16:creationId xmlns:a16="http://schemas.microsoft.com/office/drawing/2014/main" id="{1947FF91-A588-48B6-8EF7-22C350B39789}"/>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33381498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5F6D7A-A90B-4F44-A7E5-9A54547016EE}"/>
              </a:ext>
            </a:extLst>
          </p:cNvPr>
          <p:cNvSpPr/>
          <p:nvPr userDrawn="1"/>
        </p:nvSpPr>
        <p:spPr>
          <a:xfrm rot="5400000">
            <a:off x="2667000" y="-2667000"/>
            <a:ext cx="6858000" cy="12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419099" y="609600"/>
            <a:ext cx="8586216" cy="2819400"/>
          </a:xfrm>
        </p:spPr>
        <p:txBody>
          <a:bodyPr anchor="t"/>
          <a:lstStyle>
            <a:lvl1pPr algn="l">
              <a:lnSpc>
                <a:spcPct val="85000"/>
              </a:lnSpc>
              <a:defRPr sz="4800" b="0" spc="-100" baseline="0">
                <a:solidFill>
                  <a:schemeClr val="bg1"/>
                </a:solidFill>
              </a:defRPr>
            </a:lvl1pPr>
          </a:lstStyle>
          <a:p>
            <a:r>
              <a:rPr lang="en-US"/>
              <a:t>Click to edit Master title style</a:t>
            </a:r>
            <a:endParaRPr lang="en-US" dirty="0"/>
          </a:p>
        </p:txBody>
      </p:sp>
      <p:sp>
        <p:nvSpPr>
          <p:cNvPr id="10" name="Freeform: Shape 9">
            <a:extLst>
              <a:ext uri="{FF2B5EF4-FFF2-40B4-BE49-F238E27FC236}">
                <a16:creationId xmlns:a16="http://schemas.microsoft.com/office/drawing/2014/main" id="{806F785F-86E2-46E6-BC3C-96488469DB6B}"/>
              </a:ext>
            </a:extLst>
          </p:cNvPr>
          <p:cNvSpPr>
            <a:spLocks noChangeAspect="1"/>
          </p:cNvSpPr>
          <p:nvPr userDrawn="1"/>
        </p:nvSpPr>
        <p:spPr>
          <a:xfrm>
            <a:off x="3048" y="4726222"/>
            <a:ext cx="12188952" cy="2131778"/>
          </a:xfrm>
          <a:custGeom>
            <a:avLst/>
            <a:gdLst>
              <a:gd name="connsiteX0" fmla="*/ 0 w 3016799"/>
              <a:gd name="connsiteY0" fmla="*/ 527621 h 527621"/>
              <a:gd name="connsiteX1" fmla="*/ 3016800 w 3016799"/>
              <a:gd name="connsiteY1" fmla="*/ 527621 h 527621"/>
              <a:gd name="connsiteX2" fmla="*/ 3016800 w 3016799"/>
              <a:gd name="connsiteY2" fmla="*/ 0 h 527621"/>
              <a:gd name="connsiteX3" fmla="*/ 0 w 3016799"/>
              <a:gd name="connsiteY3" fmla="*/ 527390 h 527621"/>
            </a:gdLst>
            <a:ahLst/>
            <a:cxnLst>
              <a:cxn ang="0">
                <a:pos x="connsiteX0" y="connsiteY0"/>
              </a:cxn>
              <a:cxn ang="0">
                <a:pos x="connsiteX1" y="connsiteY1"/>
              </a:cxn>
              <a:cxn ang="0">
                <a:pos x="connsiteX2" y="connsiteY2"/>
              </a:cxn>
              <a:cxn ang="0">
                <a:pos x="connsiteX3" y="connsiteY3"/>
              </a:cxn>
            </a:cxnLst>
            <a:rect l="l" t="t" r="r" b="b"/>
            <a:pathLst>
              <a:path w="3016799" h="527621">
                <a:moveTo>
                  <a:pt x="0" y="527621"/>
                </a:moveTo>
                <a:lnTo>
                  <a:pt x="3016800" y="527621"/>
                </a:lnTo>
                <a:lnTo>
                  <a:pt x="3016800" y="0"/>
                </a:lnTo>
                <a:lnTo>
                  <a:pt x="0" y="527390"/>
                </a:lnTo>
                <a:close/>
              </a:path>
            </a:pathLst>
          </a:custGeom>
          <a:solidFill>
            <a:schemeClr val="bg1"/>
          </a:solidFill>
          <a:ln w="11569"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9542166D-2575-4632-8828-EB720C8BCA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10916" y="1044784"/>
            <a:ext cx="2281084" cy="1125334"/>
          </a:xfrm>
          <a:prstGeom prst="rect">
            <a:avLst/>
          </a:prstGeom>
        </p:spPr>
      </p:pic>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419099" y="427355"/>
            <a:ext cx="8586216" cy="118872"/>
          </a:xfrm>
        </p:spPr>
        <p:txBody>
          <a:bodyPr anchor="ctr"/>
          <a:lstStyle>
            <a:lvl1pPr marL="0" indent="0" algn="l">
              <a:spcBef>
                <a:spcPts val="0"/>
              </a:spcBef>
              <a:buNone/>
              <a:defRPr sz="900" b="0" spc="-3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Date</a:t>
            </a:r>
          </a:p>
        </p:txBody>
      </p:sp>
      <p:sp>
        <p:nvSpPr>
          <p:cNvPr id="25" name="Text Placeholder 4">
            <a:extLst>
              <a:ext uri="{FF2B5EF4-FFF2-40B4-BE49-F238E27FC236}">
                <a16:creationId xmlns:a16="http://schemas.microsoft.com/office/drawing/2014/main" id="{2C96B4AF-C0F7-412E-8DCF-C2D69A7A62FD}"/>
              </a:ext>
            </a:extLst>
          </p:cNvPr>
          <p:cNvSpPr>
            <a:spLocks noGrp="1"/>
          </p:cNvSpPr>
          <p:nvPr>
            <p:ph type="body" sz="quarter" idx="13" hasCustomPrompt="1"/>
          </p:nvPr>
        </p:nvSpPr>
        <p:spPr>
          <a:xfrm>
            <a:off x="6096000" y="5642194"/>
            <a:ext cx="5676900" cy="310896"/>
          </a:xfrm>
        </p:spPr>
        <p:txBody>
          <a:bodyPr/>
          <a:lstStyle>
            <a:lvl1pPr marL="0" indent="0" algn="r">
              <a:lnSpc>
                <a:spcPct val="90000"/>
              </a:lnSpc>
              <a:spcBef>
                <a:spcPts val="0"/>
              </a:spcBef>
              <a:buNone/>
              <a:defRPr sz="2200" b="1" spc="-50" baseline="0">
                <a:solidFill>
                  <a:schemeClr val="tx2"/>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Name</a:t>
            </a:r>
          </a:p>
        </p:txBody>
      </p:sp>
      <p:sp>
        <p:nvSpPr>
          <p:cNvPr id="26" name="Text Placeholder 4">
            <a:extLst>
              <a:ext uri="{FF2B5EF4-FFF2-40B4-BE49-F238E27FC236}">
                <a16:creationId xmlns:a16="http://schemas.microsoft.com/office/drawing/2014/main" id="{46CCB128-53FD-4D01-95C2-6BCD2D73AEE2}"/>
              </a:ext>
            </a:extLst>
          </p:cNvPr>
          <p:cNvSpPr>
            <a:spLocks noGrp="1"/>
          </p:cNvSpPr>
          <p:nvPr>
            <p:ph type="body" sz="quarter" idx="14" hasCustomPrompt="1"/>
          </p:nvPr>
        </p:nvSpPr>
        <p:spPr>
          <a:xfrm>
            <a:off x="6096000" y="5968026"/>
            <a:ext cx="5676900" cy="508973"/>
          </a:xfrm>
        </p:spPr>
        <p:txBody>
          <a:bodyPr/>
          <a:lstStyle>
            <a:lvl1pPr marL="0" indent="0" algn="r">
              <a:lnSpc>
                <a:spcPct val="90000"/>
              </a:lnSpc>
              <a:spcBef>
                <a:spcPts val="0"/>
              </a:spcBef>
              <a:buNone/>
              <a:defRPr sz="2000" b="0">
                <a:solidFill>
                  <a:schemeClr val="tx2"/>
                </a:solidFill>
              </a:defRPr>
            </a:lvl1pPr>
            <a:lvl2pPr marL="233362" indent="0" algn="r">
              <a:buNone/>
              <a:defRPr>
                <a:solidFill>
                  <a:schemeClr val="bg1"/>
                </a:solidFill>
              </a:defRPr>
            </a:lvl2pPr>
            <a:lvl3pPr marL="457200" indent="0" algn="r">
              <a:buNone/>
              <a:defRPr>
                <a:solidFill>
                  <a:schemeClr val="bg1"/>
                </a:solidFill>
              </a:defRPr>
            </a:lvl3pPr>
            <a:lvl4pPr marL="690562" indent="0" algn="r">
              <a:buNone/>
              <a:defRPr>
                <a:solidFill>
                  <a:schemeClr val="bg1"/>
                </a:solidFill>
              </a:defRPr>
            </a:lvl4pPr>
            <a:lvl5pPr marL="914400" indent="0" algn="r">
              <a:buNone/>
              <a:defRPr>
                <a:solidFill>
                  <a:schemeClr val="bg1"/>
                </a:solidFill>
              </a:defRPr>
            </a:lvl5pPr>
          </a:lstStyle>
          <a:p>
            <a:pPr lvl="0"/>
            <a:r>
              <a:rPr lang="en-US" dirty="0"/>
              <a:t>Click to add Title</a:t>
            </a:r>
          </a:p>
        </p:txBody>
      </p:sp>
      <p:sp>
        <p:nvSpPr>
          <p:cNvPr id="11" name="Date Placeholder 6">
            <a:extLst>
              <a:ext uri="{FF2B5EF4-FFF2-40B4-BE49-F238E27FC236}">
                <a16:creationId xmlns:a16="http://schemas.microsoft.com/office/drawing/2014/main" id="{609C97F6-16D2-4F04-A629-E00D0C88A8B3}"/>
              </a:ext>
            </a:extLst>
          </p:cNvPr>
          <p:cNvSpPr>
            <a:spLocks noGrp="1"/>
          </p:cNvSpPr>
          <p:nvPr>
            <p:ph type="dt" sz="half" idx="15"/>
          </p:nvPr>
        </p:nvSpPr>
        <p:spPr>
          <a:xfrm>
            <a:off x="419096" y="292418"/>
            <a:ext cx="8586216" cy="118872"/>
          </a:xfrm>
        </p:spPr>
        <p:txBody>
          <a:bodyPr/>
          <a:lstStyle>
            <a:lvl1pPr>
              <a:defRPr>
                <a:solidFill>
                  <a:schemeClr val="bg1"/>
                </a:solidFill>
              </a:defRPr>
            </a:lvl1pPr>
          </a:lstStyle>
          <a:p>
            <a:r>
              <a:rPr lang="en-US" dirty="0"/>
              <a:t>Enter title via "insert&gt;header and footer&gt;fixed"</a:t>
            </a:r>
          </a:p>
        </p:txBody>
      </p:sp>
      <p:sp>
        <p:nvSpPr>
          <p:cNvPr id="18" name="Slide Number Placeholder 9">
            <a:extLst>
              <a:ext uri="{FF2B5EF4-FFF2-40B4-BE49-F238E27FC236}">
                <a16:creationId xmlns:a16="http://schemas.microsoft.com/office/drawing/2014/main" id="{AB69E198-BCAF-45EE-90AD-8067671A52ED}"/>
              </a:ext>
            </a:extLst>
          </p:cNvPr>
          <p:cNvSpPr>
            <a:spLocks noGrp="1"/>
          </p:cNvSpPr>
          <p:nvPr>
            <p:ph type="sldNum" sz="quarter" idx="12"/>
          </p:nvPr>
        </p:nvSpPr>
        <p:spPr>
          <a:xfrm>
            <a:off x="11521734" y="6504712"/>
            <a:ext cx="251166" cy="136525"/>
          </a:xfrm>
        </p:spPr>
        <p:txBody>
          <a:bodyPr/>
          <a:lstStyle>
            <a:lvl1pPr>
              <a:defRPr>
                <a:solidFill>
                  <a:schemeClr val="accent6"/>
                </a:solidFill>
              </a:defRPr>
            </a:lvl1pPr>
          </a:lstStyle>
          <a:p>
            <a:fld id="{4737D6AF-2FA5-476A-AF60-7A8CDF2E2DFB}" type="slidenum">
              <a:rPr lang="en-US" smtClean="0"/>
              <a:pPr/>
              <a:t>‹#›</a:t>
            </a:fld>
            <a:endParaRPr lang="en-US" dirty="0"/>
          </a:p>
        </p:txBody>
      </p:sp>
      <p:sp>
        <p:nvSpPr>
          <p:cNvPr id="19" name="Footer Placeholder 16">
            <a:extLst>
              <a:ext uri="{FF2B5EF4-FFF2-40B4-BE49-F238E27FC236}">
                <a16:creationId xmlns:a16="http://schemas.microsoft.com/office/drawing/2014/main" id="{72562972-B7EA-4D4B-A910-469C92395BFD}"/>
              </a:ext>
            </a:extLst>
          </p:cNvPr>
          <p:cNvSpPr>
            <a:spLocks noGrp="1"/>
          </p:cNvSpPr>
          <p:nvPr>
            <p:ph type="ftr" sz="quarter" idx="11"/>
          </p:nvPr>
        </p:nvSpPr>
        <p:spPr>
          <a:xfrm>
            <a:off x="5554980" y="6385840"/>
            <a:ext cx="6217920" cy="118872"/>
          </a:xfrm>
        </p:spPr>
        <p:txBody>
          <a:bodyPr/>
          <a:lstStyle>
            <a:lvl1pPr algn="r">
              <a:defRPr>
                <a:solidFill>
                  <a:schemeClr val="accent6"/>
                </a:solidFill>
              </a:defRPr>
            </a:lvl1pPr>
          </a:lstStyle>
          <a:p>
            <a:endParaRPr lang="en-US" dirty="0"/>
          </a:p>
        </p:txBody>
      </p:sp>
      <p:sp>
        <p:nvSpPr>
          <p:cNvPr id="20" name="Footer Placeholder 4">
            <a:extLst>
              <a:ext uri="{FF2B5EF4-FFF2-40B4-BE49-F238E27FC236}">
                <a16:creationId xmlns:a16="http://schemas.microsoft.com/office/drawing/2014/main" id="{8EB7853B-294E-4B39-88AA-C5F315C4DE55}"/>
              </a:ext>
            </a:extLst>
          </p:cNvPr>
          <p:cNvSpPr txBox="1">
            <a:spLocks/>
          </p:cNvSpPr>
          <p:nvPr userDrawn="1"/>
        </p:nvSpPr>
        <p:spPr>
          <a:xfrm>
            <a:off x="2895600" y="6522365"/>
            <a:ext cx="6400800"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6"/>
                </a:solidFill>
              </a:rPr>
              <a:t>© 2021 Elanco or its affiliates</a:t>
            </a:r>
          </a:p>
        </p:txBody>
      </p:sp>
    </p:spTree>
    <p:extLst>
      <p:ext uri="{BB962C8B-B14F-4D97-AF65-F5344CB8AC3E}">
        <p14:creationId xmlns:p14="http://schemas.microsoft.com/office/powerpoint/2010/main" val="264008690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Placeholder 8" descr="A picture containing dog, person, mammal, wild dog&#10;&#10;Description automatically generated">
            <a:extLst>
              <a:ext uri="{FF2B5EF4-FFF2-40B4-BE49-F238E27FC236}">
                <a16:creationId xmlns:a16="http://schemas.microsoft.com/office/drawing/2014/main" id="{3902D546-A854-46D0-A091-6FC3DCBA1405}"/>
              </a:ext>
            </a:extLst>
          </p:cNvPr>
          <p:cNvPicPr>
            <a:picLocks noChangeAspect="1"/>
          </p:cNvPicPr>
          <p:nvPr userDrawn="1"/>
        </p:nvPicPr>
        <p:blipFill rotWithShape="1">
          <a:blip r:embed="rId2"/>
          <a:srcRect t="7821" b="7821"/>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dirty="0"/>
              <a:t>Click to add Section</a:t>
            </a:r>
          </a:p>
        </p:txBody>
      </p:sp>
      <p:sp>
        <p:nvSpPr>
          <p:cNvPr id="6" name="Date Placeholder 5">
            <a:extLst>
              <a:ext uri="{FF2B5EF4-FFF2-40B4-BE49-F238E27FC236}">
                <a16:creationId xmlns:a16="http://schemas.microsoft.com/office/drawing/2014/main" id="{98407D03-1D16-421F-BFF4-A8F99CF280CF}"/>
              </a:ext>
            </a:extLst>
          </p:cNvPr>
          <p:cNvSpPr>
            <a:spLocks noGrp="1"/>
          </p:cNvSpPr>
          <p:nvPr>
            <p:ph type="dt" sz="half" idx="10"/>
          </p:nvPr>
        </p:nvSpPr>
        <p:spPr>
          <a:xfrm>
            <a:off x="419096" y="292418"/>
            <a:ext cx="5678424" cy="118872"/>
          </a:xfrm>
        </p:spPr>
        <p:txBody>
          <a:bodyPr/>
          <a:lstStyle/>
          <a:p>
            <a:r>
              <a:rPr lang="en-US" dirty="0"/>
              <a:t>Enter title via "insert&gt;header and footer&gt;fixed"</a:t>
            </a:r>
          </a:p>
        </p:txBody>
      </p:sp>
      <p:sp>
        <p:nvSpPr>
          <p:cNvPr id="11" name="Footer Placeholder 8">
            <a:extLst>
              <a:ext uri="{FF2B5EF4-FFF2-40B4-BE49-F238E27FC236}">
                <a16:creationId xmlns:a16="http://schemas.microsoft.com/office/drawing/2014/main" id="{E4949C2B-D484-463E-A23F-0DF18B432A43}"/>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4" name="Slide Number Placeholder 9">
            <a:extLst>
              <a:ext uri="{FF2B5EF4-FFF2-40B4-BE49-F238E27FC236}">
                <a16:creationId xmlns:a16="http://schemas.microsoft.com/office/drawing/2014/main" id="{724EDF40-47EB-41AA-8217-66ABE3E5B1A9}"/>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7" name="Footer Placeholder 4">
            <a:extLst>
              <a:ext uri="{FF2B5EF4-FFF2-40B4-BE49-F238E27FC236}">
                <a16:creationId xmlns:a16="http://schemas.microsoft.com/office/drawing/2014/main" id="{41328EB2-FA0A-4033-A5BF-F3C57733A1C9}"/>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50000"/>
                  </a:schemeClr>
                </a:solidFill>
              </a:rPr>
              <a:t>© 2021 Elanco or its affiliates</a:t>
            </a:r>
          </a:p>
        </p:txBody>
      </p:sp>
    </p:spTree>
    <p:extLst>
      <p:ext uri="{BB962C8B-B14F-4D97-AF65-F5344CB8AC3E}">
        <p14:creationId xmlns:p14="http://schemas.microsoft.com/office/powerpoint/2010/main" val="298972465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Placeholder 10" descr="A picture containing outdoor&#10;&#10;Description automatically generated">
            <a:extLst>
              <a:ext uri="{FF2B5EF4-FFF2-40B4-BE49-F238E27FC236}">
                <a16:creationId xmlns:a16="http://schemas.microsoft.com/office/drawing/2014/main" id="{3791BB3A-202C-4FF5-BF6E-A267098A04B7}"/>
              </a:ext>
            </a:extLst>
          </p:cNvPr>
          <p:cNvPicPr>
            <a:picLocks noChangeAspect="1"/>
          </p:cNvPicPr>
          <p:nvPr userDrawn="1"/>
        </p:nvPicPr>
        <p:blipFill rotWithShape="1">
          <a:blip r:embed="rId2"/>
          <a:srcRect r="8834" b="23093"/>
          <a:stretch/>
        </p:blipFill>
        <p:spPr>
          <a:xfrm>
            <a:off x="0" y="0"/>
            <a:ext cx="12192000" cy="6858000"/>
          </a:xfrm>
          <a:prstGeom prst="rect">
            <a:avLst/>
          </a:prstGeom>
          <a:solidFill>
            <a:schemeClr val="accent6"/>
          </a:solidFill>
        </p:spPr>
      </p:pic>
      <p:pic>
        <p:nvPicPr>
          <p:cNvPr id="10" name="Graphic 9">
            <a:extLst>
              <a:ext uri="{FF2B5EF4-FFF2-40B4-BE49-F238E27FC236}">
                <a16:creationId xmlns:a16="http://schemas.microsoft.com/office/drawing/2014/main" id="{401391A6-FE51-451E-A53E-C25493582B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910916" y="1044784"/>
            <a:ext cx="2281084" cy="1125334"/>
          </a:xfrm>
          <a:prstGeom prst="rect">
            <a:avLst/>
          </a:prstGeom>
        </p:spPr>
      </p:pic>
      <p:sp>
        <p:nvSpPr>
          <p:cNvPr id="15" name="Freeform: Shape 14">
            <a:extLst>
              <a:ext uri="{FF2B5EF4-FFF2-40B4-BE49-F238E27FC236}">
                <a16:creationId xmlns:a16="http://schemas.microsoft.com/office/drawing/2014/main" id="{31716624-B025-4BC9-86C4-C9108A99D30F}"/>
              </a:ext>
            </a:extLst>
          </p:cNvPr>
          <p:cNvSpPr>
            <a:spLocks noChangeAspect="1"/>
          </p:cNvSpPr>
          <p:nvPr userDrawn="1"/>
        </p:nvSpPr>
        <p:spPr>
          <a:xfrm>
            <a:off x="0" y="0"/>
            <a:ext cx="12188952" cy="2131778"/>
          </a:xfrm>
          <a:custGeom>
            <a:avLst/>
            <a:gdLst>
              <a:gd name="connsiteX0" fmla="*/ 3016800 w 3016799"/>
              <a:gd name="connsiteY0" fmla="*/ 0 h 527621"/>
              <a:gd name="connsiteX1" fmla="*/ 0 w 3016799"/>
              <a:gd name="connsiteY1" fmla="*/ 0 h 527621"/>
              <a:gd name="connsiteX2" fmla="*/ 0 w 3016799"/>
              <a:gd name="connsiteY2" fmla="*/ 527621 h 527621"/>
              <a:gd name="connsiteX3" fmla="*/ 3016800 w 3016799"/>
              <a:gd name="connsiteY3" fmla="*/ 232 h 527621"/>
            </a:gdLst>
            <a:ahLst/>
            <a:cxnLst>
              <a:cxn ang="0">
                <a:pos x="connsiteX0" y="connsiteY0"/>
              </a:cxn>
              <a:cxn ang="0">
                <a:pos x="connsiteX1" y="connsiteY1"/>
              </a:cxn>
              <a:cxn ang="0">
                <a:pos x="connsiteX2" y="connsiteY2"/>
              </a:cxn>
              <a:cxn ang="0">
                <a:pos x="connsiteX3" y="connsiteY3"/>
              </a:cxn>
            </a:cxnLst>
            <a:rect l="l" t="t" r="r" b="b"/>
            <a:pathLst>
              <a:path w="3016799" h="527621">
                <a:moveTo>
                  <a:pt x="3016800" y="0"/>
                </a:moveTo>
                <a:lnTo>
                  <a:pt x="0" y="0"/>
                </a:lnTo>
                <a:lnTo>
                  <a:pt x="0" y="527621"/>
                </a:lnTo>
                <a:lnTo>
                  <a:pt x="3016800" y="2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hasCustomPrompt="1"/>
          </p:nvPr>
        </p:nvSpPr>
        <p:spPr>
          <a:xfrm>
            <a:off x="419100" y="427355"/>
            <a:ext cx="5678424" cy="118872"/>
          </a:xfrm>
          <a:noFill/>
        </p:spPr>
        <p:txBody>
          <a:bodyPr anchor="ctr"/>
          <a:lstStyle>
            <a:lvl1pPr marL="0" indent="0" algn="l">
              <a:spcBef>
                <a:spcPts val="0"/>
              </a:spcBef>
              <a:buNone/>
              <a:defRPr sz="900" b="0" spc="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a:t>
            </a: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419100" y="609600"/>
            <a:ext cx="5678424" cy="952500"/>
          </a:xfrm>
          <a:noFill/>
        </p:spPr>
        <p:txBody>
          <a:bodyPr anchor="t"/>
          <a:lstStyle>
            <a:lvl1pPr algn="l">
              <a:lnSpc>
                <a:spcPct val="85000"/>
              </a:lnSpc>
              <a:defRPr sz="4400" b="1" spc="-250" baseline="0">
                <a:solidFill>
                  <a:schemeClr val="tx2"/>
                </a:solidFill>
              </a:defRPr>
            </a:lvl1pPr>
          </a:lstStyle>
          <a:p>
            <a:r>
              <a:rPr lang="en-US" dirty="0"/>
              <a:t>Click to add Section</a:t>
            </a:r>
          </a:p>
        </p:txBody>
      </p:sp>
      <p:sp>
        <p:nvSpPr>
          <p:cNvPr id="11" name="Date Placeholder 5">
            <a:extLst>
              <a:ext uri="{FF2B5EF4-FFF2-40B4-BE49-F238E27FC236}">
                <a16:creationId xmlns:a16="http://schemas.microsoft.com/office/drawing/2014/main" id="{DEFFB657-49EA-4AF8-B84A-3F409E2CE80A}"/>
              </a:ext>
            </a:extLst>
          </p:cNvPr>
          <p:cNvSpPr>
            <a:spLocks noGrp="1"/>
          </p:cNvSpPr>
          <p:nvPr>
            <p:ph type="dt" sz="half" idx="10"/>
          </p:nvPr>
        </p:nvSpPr>
        <p:spPr>
          <a:xfrm>
            <a:off x="419096" y="292418"/>
            <a:ext cx="5678424" cy="118872"/>
          </a:xfrm>
        </p:spPr>
        <p:txBody>
          <a:bodyPr/>
          <a:lstStyle/>
          <a:p>
            <a:r>
              <a:rPr lang="en-US" dirty="0"/>
              <a:t>Enter title via "insert&gt;header and footer&gt;fixed"</a:t>
            </a:r>
          </a:p>
        </p:txBody>
      </p:sp>
      <p:sp>
        <p:nvSpPr>
          <p:cNvPr id="14" name="Footer Placeholder 8">
            <a:extLst>
              <a:ext uri="{FF2B5EF4-FFF2-40B4-BE49-F238E27FC236}">
                <a16:creationId xmlns:a16="http://schemas.microsoft.com/office/drawing/2014/main" id="{7C1A9C33-7B05-4F19-AD26-F309C5599C8D}"/>
              </a:ext>
            </a:extLst>
          </p:cNvPr>
          <p:cNvSpPr>
            <a:spLocks noGrp="1"/>
          </p:cNvSpPr>
          <p:nvPr>
            <p:ph type="ftr" sz="quarter" idx="11"/>
          </p:nvPr>
        </p:nvSpPr>
        <p:spPr>
          <a:xfrm>
            <a:off x="419100" y="6248400"/>
            <a:ext cx="5678424" cy="228600"/>
          </a:xfrm>
        </p:spPr>
        <p:txBody>
          <a:bodyPr/>
          <a:lstStyle>
            <a:lvl1pPr algn="l">
              <a:defRPr>
                <a:solidFill>
                  <a:schemeClr val="bg1"/>
                </a:solidFill>
              </a:defRPr>
            </a:lvl1pPr>
          </a:lstStyle>
          <a:p>
            <a:endParaRPr lang="en-US" dirty="0"/>
          </a:p>
        </p:txBody>
      </p:sp>
      <p:sp>
        <p:nvSpPr>
          <p:cNvPr id="16" name="Slide Number Placeholder 9">
            <a:extLst>
              <a:ext uri="{FF2B5EF4-FFF2-40B4-BE49-F238E27FC236}">
                <a16:creationId xmlns:a16="http://schemas.microsoft.com/office/drawing/2014/main" id="{43C67DE6-55E7-40DB-A8A8-44BDE00BE313}"/>
              </a:ext>
            </a:extLst>
          </p:cNvPr>
          <p:cNvSpPr>
            <a:spLocks noGrp="1"/>
          </p:cNvSpPr>
          <p:nvPr>
            <p:ph type="sldNum" sz="quarter" idx="12"/>
          </p:nvPr>
        </p:nvSpPr>
        <p:spPr>
          <a:xfrm>
            <a:off x="11521734" y="6504712"/>
            <a:ext cx="251166" cy="136525"/>
          </a:xfrm>
        </p:spPr>
        <p:txBody>
          <a:bodyPr/>
          <a:lstStyle>
            <a:lvl1pPr>
              <a:defRPr>
                <a:solidFill>
                  <a:schemeClr val="bg1"/>
                </a:solidFill>
              </a:defRPr>
            </a:lvl1pPr>
          </a:lstStyle>
          <a:p>
            <a:fld id="{4737D6AF-2FA5-476A-AF60-7A8CDF2E2DFB}" type="slidenum">
              <a:rPr lang="en-US" smtClean="0"/>
              <a:pPr/>
              <a:t>‹#›</a:t>
            </a:fld>
            <a:endParaRPr lang="en-US" dirty="0"/>
          </a:p>
        </p:txBody>
      </p:sp>
      <p:sp>
        <p:nvSpPr>
          <p:cNvPr id="18" name="Footer Placeholder 4">
            <a:extLst>
              <a:ext uri="{FF2B5EF4-FFF2-40B4-BE49-F238E27FC236}">
                <a16:creationId xmlns:a16="http://schemas.microsoft.com/office/drawing/2014/main" id="{B088911C-5C3E-4CD0-8479-810630778C46}"/>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alpha val="75000"/>
                  </a:schemeClr>
                </a:solidFill>
              </a:rPr>
              <a:t>© 2021 Elanco or its affiliates</a:t>
            </a:r>
          </a:p>
        </p:txBody>
      </p:sp>
    </p:spTree>
    <p:extLst>
      <p:ext uri="{BB962C8B-B14F-4D97-AF65-F5344CB8AC3E}">
        <p14:creationId xmlns:p14="http://schemas.microsoft.com/office/powerpoint/2010/main" val="344105763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419098" y="609600"/>
            <a:ext cx="11353801" cy="9525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419098" y="2057400"/>
            <a:ext cx="11353801" cy="37048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419096" y="292418"/>
            <a:ext cx="11356848" cy="118872"/>
          </a:xfrm>
          <a:prstGeom prst="rect">
            <a:avLst/>
          </a:prstGeom>
        </p:spPr>
        <p:txBody>
          <a:bodyPr vert="horz" wrap="square" lIns="0" tIns="0" rIns="0" bIns="0" rtlCol="0" anchor="ctr">
            <a:noAutofit/>
          </a:bodyPr>
          <a:lstStyle>
            <a:lvl1pPr algn="l">
              <a:defRPr sz="900">
                <a:solidFill>
                  <a:schemeClr val="tx2"/>
                </a:solidFill>
              </a:defRPr>
            </a:lvl1pPr>
          </a:lstStyle>
          <a:p>
            <a:r>
              <a:rPr lang="en-US"/>
              <a:t>Enter title via "insert&gt;header and footer&gt;fixed"</a:t>
            </a:r>
            <a:endParaRPr lang="en-US" dirty="0"/>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419098" y="6248400"/>
            <a:ext cx="9448802" cy="256312"/>
          </a:xfrm>
          <a:prstGeom prst="rect">
            <a:avLst/>
          </a:prstGeom>
        </p:spPr>
        <p:txBody>
          <a:bodyPr vert="horz" lIns="0" tIns="0" rIns="0" bIns="0" rtlCol="0" anchor="b">
            <a:noAutofit/>
          </a:bodyPr>
          <a:lstStyle>
            <a:lvl1pPr algn="l">
              <a:defRPr sz="900">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0925986" y="6504712"/>
            <a:ext cx="251166" cy="136525"/>
          </a:xfrm>
          <a:prstGeom prst="rect">
            <a:avLst/>
          </a:prstGeom>
        </p:spPr>
        <p:txBody>
          <a:bodyPr vert="horz" wrap="none" lIns="0" tIns="0" rIns="0" bIns="0" rtlCol="0" anchor="ctr">
            <a:noAutofit/>
          </a:bodyPr>
          <a:lstStyle>
            <a:lvl1pPr algn="r">
              <a:defRPr sz="900" b="1">
                <a:solidFill>
                  <a:schemeClr val="accent6"/>
                </a:solidFill>
                <a:latin typeface="+mn-lt"/>
              </a:defRPr>
            </a:lvl1pPr>
          </a:lstStyle>
          <a:p>
            <a:fld id="{4737D6AF-2FA5-476A-AF60-7A8CDF2E2DFB}" type="slidenum">
              <a:rPr lang="en-US" smtClean="0"/>
              <a:pPr/>
              <a:t>‹#›</a:t>
            </a:fld>
            <a:endParaRPr lang="en-US" dirty="0"/>
          </a:p>
        </p:txBody>
      </p:sp>
      <p:pic>
        <p:nvPicPr>
          <p:cNvPr id="28" name="Graphic 27">
            <a:extLst>
              <a:ext uri="{FF2B5EF4-FFF2-40B4-BE49-F238E27FC236}">
                <a16:creationId xmlns:a16="http://schemas.microsoft.com/office/drawing/2014/main" id="{2B746D04-C4D3-460F-A811-17BECD736A57}"/>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11272519" y="6091652"/>
            <a:ext cx="919479" cy="453610"/>
          </a:xfrm>
          <a:prstGeom prst="rect">
            <a:avLst/>
          </a:prstGeom>
        </p:spPr>
      </p:pic>
      <p:sp>
        <p:nvSpPr>
          <p:cNvPr id="8" name="Footer Placeholder 4">
            <a:extLst>
              <a:ext uri="{FF2B5EF4-FFF2-40B4-BE49-F238E27FC236}">
                <a16:creationId xmlns:a16="http://schemas.microsoft.com/office/drawing/2014/main" id="{009B3910-4A4F-4817-80A9-E777A01B0DF3}"/>
              </a:ext>
            </a:extLst>
          </p:cNvPr>
          <p:cNvSpPr txBox="1">
            <a:spLocks/>
          </p:cNvSpPr>
          <p:nvPr userDrawn="1"/>
        </p:nvSpPr>
        <p:spPr>
          <a:xfrm>
            <a:off x="419098" y="6522365"/>
            <a:ext cx="8572502" cy="118872"/>
          </a:xfrm>
          <a:prstGeom prst="rect">
            <a:avLst/>
          </a:prstGeom>
        </p:spPr>
        <p:txBody>
          <a:bodyPr vert="horz" lIns="0" tIns="0" rIns="0" bIns="0" rtlCol="0" anchor="b">
            <a:noAutofit/>
          </a:bodyP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2021 Elanco or its affiliates</a:t>
            </a:r>
          </a:p>
        </p:txBody>
      </p:sp>
    </p:spTree>
    <p:extLst>
      <p:ext uri="{BB962C8B-B14F-4D97-AF65-F5344CB8AC3E}">
        <p14:creationId xmlns:p14="http://schemas.microsoft.com/office/powerpoint/2010/main" val="306693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p:txStyles>
    <p:titleStyle>
      <a:lvl1pPr algn="l" defTabSz="914400" rtl="0" eaLnBrk="1" latinLnBrk="0" hangingPunct="1">
        <a:lnSpc>
          <a:spcPct val="90000"/>
        </a:lnSpc>
        <a:spcBef>
          <a:spcPct val="0"/>
        </a:spcBef>
        <a:buNone/>
        <a:defRPr sz="3000" b="1" kern="1200" spc="-1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2pPr>
      <a:lvl3pPr marL="690563" indent="-233363"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26B43"/>
          </p15:clr>
        </p15:guide>
        <p15:guide id="3" pos="264">
          <p15:clr>
            <a:srgbClr val="F26B43"/>
          </p15:clr>
        </p15:guide>
        <p15:guide id="6" pos="7416">
          <p15:clr>
            <a:srgbClr val="F26B43"/>
          </p15:clr>
        </p15:guide>
        <p15:guide id="8" orient="horz" pos="4320">
          <p15:clr>
            <a:srgbClr val="F26B43"/>
          </p15:clr>
        </p15:guide>
        <p15:guide id="12" orient="horz" pos="3936">
          <p15:clr>
            <a:srgbClr val="F26B43"/>
          </p15:clr>
        </p15:guide>
        <p15:guide id="13" orient="horz" pos="4080">
          <p15:clr>
            <a:srgbClr val="5ACBF0"/>
          </p15:clr>
        </p15:guide>
        <p15:guide id="14" orient="horz" pos="984">
          <p15:clr>
            <a:srgbClr val="A4A3A4"/>
          </p15:clr>
        </p15:guide>
        <p15:guide id="15" orient="horz" pos="2160">
          <p15:clr>
            <a:srgbClr val="A4A3A4"/>
          </p15:clr>
        </p15:guide>
        <p15:guide id="16" orient="horz" pos="3336">
          <p15:clr>
            <a:srgbClr val="A4A3A4"/>
          </p15:clr>
        </p15:guide>
        <p15:guide id="17" pos="3840">
          <p15:clr>
            <a:srgbClr val="A4A3A4"/>
          </p15:clr>
        </p15:guide>
        <p15:guide id="18" orient="horz" pos="1296">
          <p15:clr>
            <a:srgbClr val="5ACBF0"/>
          </p15:clr>
        </p15:guide>
        <p15:guide id="21" orient="horz" pos="3624">
          <p15:clr>
            <a:srgbClr val="FDE53C"/>
          </p15:clr>
        </p15:guide>
        <p15:guide id="22" pos="2016">
          <p15:clr>
            <a:srgbClr val="A4A3A4"/>
          </p15:clr>
        </p15:guide>
        <p15:guide id="23" pos="5664">
          <p15:clr>
            <a:srgbClr val="A4A3A4"/>
          </p15:clr>
        </p15:guide>
        <p15:guide id="24" orient="horz" pos="384">
          <p15:clr>
            <a:srgbClr val="F26B43"/>
          </p15:clr>
        </p15:guide>
        <p15:guide id="25" orient="horz" pos="1560">
          <p15:clr>
            <a:srgbClr val="F26B43"/>
          </p15:clr>
        </p15:guide>
        <p15:guide id="26" orient="horz" pos="2760">
          <p15:clr>
            <a:srgbClr val="F26B43"/>
          </p15:clr>
        </p15:guide>
        <p15:guide id="27" pos="2640">
          <p15:clr>
            <a:srgbClr val="F26B43"/>
          </p15:clr>
        </p15:guide>
        <p15:guide id="28" pos="5016">
          <p15:clr>
            <a:srgbClr val="F26B43"/>
          </p15:clr>
        </p15:guide>
        <p15:guide id="29" pos="1464">
          <p15:clr>
            <a:srgbClr val="5ACBF0"/>
          </p15:clr>
        </p15:guide>
        <p15:guide id="30" pos="621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hyperlink" Target="mailto:support@petissimo.hu" TargetMode="External"/><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Kép helye 38">
            <a:extLst>
              <a:ext uri="{FF2B5EF4-FFF2-40B4-BE49-F238E27FC236}">
                <a16:creationId xmlns:a16="http://schemas.microsoft.com/office/drawing/2014/main" id="{04617EF5-14B4-B168-2C21-6FCC508A91CA}"/>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t="11774" b="11774"/>
          <a:stretch>
            <a:fillRect/>
          </a:stretch>
        </p:blipFill>
        <p:spPr>
          <a:xfrm rot="21432280">
            <a:off x="-663107" y="-587153"/>
            <a:ext cx="13041477" cy="7335831"/>
          </a:xfrm>
        </p:spPr>
      </p:pic>
      <p:sp>
        <p:nvSpPr>
          <p:cNvPr id="13" name="Text Placeholder 12">
            <a:extLst>
              <a:ext uri="{FF2B5EF4-FFF2-40B4-BE49-F238E27FC236}">
                <a16:creationId xmlns:a16="http://schemas.microsoft.com/office/drawing/2014/main" id="{6EA8F99E-5BE0-49FB-98F3-057B049E2669}"/>
              </a:ext>
            </a:extLst>
          </p:cNvPr>
          <p:cNvSpPr>
            <a:spLocks noGrp="1"/>
          </p:cNvSpPr>
          <p:nvPr>
            <p:ph type="body" sz="quarter" idx="18"/>
          </p:nvPr>
        </p:nvSpPr>
        <p:spPr/>
        <p:txBody>
          <a:bodyPr/>
          <a:lstStyle/>
          <a:p>
            <a:endParaRPr lang="en-US" dirty="0"/>
          </a:p>
        </p:txBody>
      </p:sp>
      <p:sp>
        <p:nvSpPr>
          <p:cNvPr id="11" name="Text Placeholder 10">
            <a:extLst>
              <a:ext uri="{FF2B5EF4-FFF2-40B4-BE49-F238E27FC236}">
                <a16:creationId xmlns:a16="http://schemas.microsoft.com/office/drawing/2014/main" id="{068CC084-C4A4-4092-AFFB-1288174D4659}"/>
              </a:ext>
            </a:extLst>
          </p:cNvPr>
          <p:cNvSpPr>
            <a:spLocks noGrp="1"/>
          </p:cNvSpPr>
          <p:nvPr>
            <p:ph type="body" sz="quarter" idx="16"/>
          </p:nvPr>
        </p:nvSpPr>
        <p:spPr/>
        <p:txBody>
          <a:bodyPr/>
          <a:lstStyle/>
          <a:p>
            <a:endParaRPr lang="en-US" dirty="0"/>
          </a:p>
        </p:txBody>
      </p:sp>
      <p:sp>
        <p:nvSpPr>
          <p:cNvPr id="2" name="Title 1">
            <a:extLst>
              <a:ext uri="{FF2B5EF4-FFF2-40B4-BE49-F238E27FC236}">
                <a16:creationId xmlns:a16="http://schemas.microsoft.com/office/drawing/2014/main" id="{51C1C116-ABFB-467F-8B5A-4E67CEEE9FF0}"/>
              </a:ext>
            </a:extLst>
          </p:cNvPr>
          <p:cNvSpPr>
            <a:spLocks noGrp="1"/>
          </p:cNvSpPr>
          <p:nvPr>
            <p:ph type="ctrTitle"/>
          </p:nvPr>
        </p:nvSpPr>
        <p:spPr>
          <a:xfrm>
            <a:off x="144815" y="605879"/>
            <a:ext cx="5256127" cy="585357"/>
          </a:xfrm>
        </p:spPr>
        <p:txBody>
          <a:bodyPr/>
          <a:lstStyle/>
          <a:p>
            <a:r>
              <a:rPr lang="hu-HU" sz="3000" spc="-150" dirty="0"/>
              <a:t>Projekt támogatói kampány</a:t>
            </a:r>
            <a:br>
              <a:rPr lang="hu-HU" sz="2800" dirty="0"/>
            </a:br>
            <a:r>
              <a:rPr lang="hu-HU" sz="1500" i="1" spc="0" dirty="0">
                <a:solidFill>
                  <a:srgbClr val="7B7B7B"/>
                </a:solidFill>
                <a:latin typeface="Arial"/>
                <a:ea typeface="+mn-ea"/>
                <a:cs typeface="+mn-cs"/>
              </a:rPr>
              <a:t>Közhasznú szervezeteknek</a:t>
            </a:r>
            <a:endParaRPr lang="en-US" sz="1500" i="1" spc="0" dirty="0">
              <a:solidFill>
                <a:srgbClr val="7B7B7B"/>
              </a:solidFill>
              <a:latin typeface="Arial"/>
              <a:ea typeface="+mn-ea"/>
              <a:cs typeface="+mn-cs"/>
            </a:endParaRPr>
          </a:p>
        </p:txBody>
      </p:sp>
      <p:sp>
        <p:nvSpPr>
          <p:cNvPr id="15" name="Text Placeholder 14">
            <a:extLst>
              <a:ext uri="{FF2B5EF4-FFF2-40B4-BE49-F238E27FC236}">
                <a16:creationId xmlns:a16="http://schemas.microsoft.com/office/drawing/2014/main" id="{1BD7363E-8B97-4975-8179-EB11AC3ACD73}"/>
              </a:ext>
            </a:extLst>
          </p:cNvPr>
          <p:cNvSpPr>
            <a:spLocks noGrp="1"/>
          </p:cNvSpPr>
          <p:nvPr>
            <p:ph type="body" sz="quarter" idx="13"/>
          </p:nvPr>
        </p:nvSpPr>
        <p:spPr>
          <a:xfrm>
            <a:off x="6093714" y="6004144"/>
            <a:ext cx="5676900" cy="310896"/>
          </a:xfrm>
        </p:spPr>
        <p:txBody>
          <a:bodyPr/>
          <a:lstStyle/>
          <a:p>
            <a:r>
              <a:rPr lang="hu-HU" i="1" dirty="0"/>
              <a:t>Kérlek írd ide a szervezeted nevét!</a:t>
            </a:r>
            <a:endParaRPr lang="en-US" i="1" dirty="0"/>
          </a:p>
        </p:txBody>
      </p:sp>
      <p:sp>
        <p:nvSpPr>
          <p:cNvPr id="20" name="Szöveg helye 2">
            <a:extLst>
              <a:ext uri="{FF2B5EF4-FFF2-40B4-BE49-F238E27FC236}">
                <a16:creationId xmlns:a16="http://schemas.microsoft.com/office/drawing/2014/main" id="{70EF8BCD-000E-F6C2-8A95-81E69CE4651D}"/>
              </a:ext>
            </a:extLst>
          </p:cNvPr>
          <p:cNvSpPr>
            <a:spLocks noGrp="1"/>
          </p:cNvSpPr>
          <p:nvPr>
            <p:ph type="body" sz="quarter" idx="17"/>
          </p:nvPr>
        </p:nvSpPr>
        <p:spPr>
          <a:xfrm>
            <a:off x="9906000" y="1044575"/>
            <a:ext cx="2286000" cy="1125538"/>
          </a:xfrm>
        </p:spPr>
        <p:txBody>
          <a:bodyPr/>
          <a:lstStyle/>
          <a:p>
            <a:endParaRPr lang="hu-HU" sz="2000" dirty="0">
              <a:latin typeface="DINPro-Medium" panose="02000503030000020004" pitchFamily="50" charset="0"/>
            </a:endParaRPr>
          </a:p>
        </p:txBody>
      </p:sp>
      <p:sp>
        <p:nvSpPr>
          <p:cNvPr id="26" name="Téglalap 25">
            <a:extLst>
              <a:ext uri="{FF2B5EF4-FFF2-40B4-BE49-F238E27FC236}">
                <a16:creationId xmlns:a16="http://schemas.microsoft.com/office/drawing/2014/main" id="{07FA601A-70CD-A766-C9F5-3B76E248383D}"/>
              </a:ext>
            </a:extLst>
          </p:cNvPr>
          <p:cNvSpPr/>
          <p:nvPr/>
        </p:nvSpPr>
        <p:spPr>
          <a:xfrm rot="21015287">
            <a:off x="9952598" y="2307180"/>
            <a:ext cx="2365482" cy="752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600" dirty="0">
              <a:highlight>
                <a:srgbClr val="FF00FF"/>
              </a:highlight>
            </a:endParaRPr>
          </a:p>
        </p:txBody>
      </p:sp>
      <p:pic>
        <p:nvPicPr>
          <p:cNvPr id="31" name="Kép 30">
            <a:extLst>
              <a:ext uri="{FF2B5EF4-FFF2-40B4-BE49-F238E27FC236}">
                <a16:creationId xmlns:a16="http://schemas.microsoft.com/office/drawing/2014/main" id="{3733A2B8-F63A-2D06-3A50-7D4545127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122" y="2449929"/>
            <a:ext cx="2058083" cy="572120"/>
          </a:xfrm>
          <a:prstGeom prst="rect">
            <a:avLst/>
          </a:prstGeom>
        </p:spPr>
      </p:pic>
    </p:spTree>
    <p:extLst>
      <p:ext uri="{BB962C8B-B14F-4D97-AF65-F5344CB8AC3E}">
        <p14:creationId xmlns:p14="http://schemas.microsoft.com/office/powerpoint/2010/main" val="7157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helye 15">
            <a:extLst>
              <a:ext uri="{FF2B5EF4-FFF2-40B4-BE49-F238E27FC236}">
                <a16:creationId xmlns:a16="http://schemas.microsoft.com/office/drawing/2014/main" id="{607ECE37-EF20-EE87-1D41-BC5854D2CC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540" r="15540"/>
          <a:stretch>
            <a:fillRect/>
          </a:stretch>
        </p:blipFill>
        <p:spPr>
          <a:xfrm>
            <a:off x="5102788" y="0"/>
            <a:ext cx="7089212" cy="6858000"/>
          </a:xfrm>
        </p:spPr>
      </p:pic>
      <p:sp>
        <p:nvSpPr>
          <p:cNvPr id="5" name="Slide Number Placeholder 4">
            <a:extLst>
              <a:ext uri="{FF2B5EF4-FFF2-40B4-BE49-F238E27FC236}">
                <a16:creationId xmlns:a16="http://schemas.microsoft.com/office/drawing/2014/main" id="{AE1F3847-6FBC-4AB1-ABF7-59E894DAF28B}"/>
              </a:ext>
            </a:extLst>
          </p:cNvPr>
          <p:cNvSpPr>
            <a:spLocks noGrp="1"/>
          </p:cNvSpPr>
          <p:nvPr>
            <p:ph type="sldNum" sz="quarter" idx="12"/>
          </p:nvPr>
        </p:nvSpPr>
        <p:spPr>
          <a:xfrm>
            <a:off x="10925986" y="6504712"/>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srgbClr val="B1B3B6"/>
              </a:solidFill>
              <a:effectLst/>
              <a:uLnTx/>
              <a:uFillTx/>
              <a:latin typeface="Arial"/>
            </a:endParaRPr>
          </a:p>
        </p:txBody>
      </p:sp>
      <p:sp>
        <p:nvSpPr>
          <p:cNvPr id="4" name="Title 3">
            <a:extLst>
              <a:ext uri="{FF2B5EF4-FFF2-40B4-BE49-F238E27FC236}">
                <a16:creationId xmlns:a16="http://schemas.microsoft.com/office/drawing/2014/main" id="{6E945507-835C-411D-9AF3-34357C09C292}"/>
              </a:ext>
            </a:extLst>
          </p:cNvPr>
          <p:cNvSpPr>
            <a:spLocks noGrp="1"/>
          </p:cNvSpPr>
          <p:nvPr>
            <p:ph type="title"/>
          </p:nvPr>
        </p:nvSpPr>
        <p:spPr>
          <a:xfrm>
            <a:off x="459398" y="601211"/>
            <a:ext cx="3886200" cy="539964"/>
          </a:xfrm>
        </p:spPr>
        <p:txBody>
          <a:bodyPr/>
          <a:lstStyle/>
          <a:p>
            <a:r>
              <a:rPr lang="hu-HU" dirty="0"/>
              <a:t>Szervezet bemutatása:</a:t>
            </a:r>
            <a:endParaRPr lang="en-US" dirty="0"/>
          </a:p>
        </p:txBody>
      </p:sp>
      <p:sp>
        <p:nvSpPr>
          <p:cNvPr id="9" name="TextBox 8">
            <a:extLst>
              <a:ext uri="{FF2B5EF4-FFF2-40B4-BE49-F238E27FC236}">
                <a16:creationId xmlns:a16="http://schemas.microsoft.com/office/drawing/2014/main" id="{DCCD6F13-7143-2505-6AB5-8640C3B6F010}"/>
              </a:ext>
            </a:extLst>
          </p:cNvPr>
          <p:cNvSpPr txBox="1"/>
          <p:nvPr/>
        </p:nvSpPr>
        <p:spPr>
          <a:xfrm>
            <a:off x="459398" y="1053665"/>
            <a:ext cx="4691975" cy="498640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hu-HU" sz="1100" i="1" u="none" strike="noStrike" kern="1200" cap="none" spc="0" normalizeH="0" baseline="0" noProof="0" dirty="0">
                <a:ln>
                  <a:noFill/>
                </a:ln>
                <a:solidFill>
                  <a:srgbClr val="7B7B7B"/>
                </a:solidFill>
                <a:effectLst/>
                <a:uLnTx/>
                <a:uFillTx/>
                <a:latin typeface="Arial"/>
              </a:rPr>
              <a:t>Kérlek néhány sorban mutasd be a szervezetetek alakulását, működését, mindennapjaitokat</a:t>
            </a:r>
            <a:r>
              <a:rPr lang="hu-HU" sz="1100" i="1" dirty="0">
                <a:solidFill>
                  <a:srgbClr val="7B7B7B"/>
                </a:solidFill>
                <a:latin typeface="Arial"/>
              </a:rPr>
              <a:t>. (minimum 500 karakter)</a:t>
            </a:r>
            <a:endParaRPr kumimoji="0" lang="hu-HU" sz="1100" i="1" u="none" strike="noStrike" kern="1200" cap="none" spc="0" normalizeH="0" baseline="0" noProof="0" dirty="0">
              <a:ln>
                <a:noFill/>
              </a:ln>
              <a:solidFill>
                <a:srgbClr val="7B7B7B"/>
              </a:solidFill>
              <a:effectLst/>
              <a:uLnTx/>
              <a:uFillTx/>
              <a:latin typeface="Arial"/>
            </a:endParaRPr>
          </a:p>
        </p:txBody>
      </p:sp>
      <p:pic>
        <p:nvPicPr>
          <p:cNvPr id="18" name="Kép 17">
            <a:extLst>
              <a:ext uri="{FF2B5EF4-FFF2-40B4-BE49-F238E27FC236}">
                <a16:creationId xmlns:a16="http://schemas.microsoft.com/office/drawing/2014/main" id="{60962FEC-6C0E-515A-E1EB-D1017745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99" y="6210524"/>
            <a:ext cx="2159010" cy="540209"/>
          </a:xfrm>
          <a:prstGeom prst="rect">
            <a:avLst/>
          </a:prstGeom>
        </p:spPr>
      </p:pic>
    </p:spTree>
    <p:extLst>
      <p:ext uri="{BB962C8B-B14F-4D97-AF65-F5344CB8AC3E}">
        <p14:creationId xmlns:p14="http://schemas.microsoft.com/office/powerpoint/2010/main" val="211621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helye 15">
            <a:extLst>
              <a:ext uri="{FF2B5EF4-FFF2-40B4-BE49-F238E27FC236}">
                <a16:creationId xmlns:a16="http://schemas.microsoft.com/office/drawing/2014/main" id="{607ECE37-EF20-EE87-1D41-BC5854D2CC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540" r="15540"/>
          <a:stretch>
            <a:fillRect/>
          </a:stretch>
        </p:blipFill>
        <p:spPr>
          <a:xfrm>
            <a:off x="5102788" y="0"/>
            <a:ext cx="7089212" cy="6858000"/>
          </a:xfrm>
        </p:spPr>
      </p:pic>
      <p:sp>
        <p:nvSpPr>
          <p:cNvPr id="6" name="Text Placeholder 5">
            <a:extLst>
              <a:ext uri="{FF2B5EF4-FFF2-40B4-BE49-F238E27FC236}">
                <a16:creationId xmlns:a16="http://schemas.microsoft.com/office/drawing/2014/main" id="{8EA0A36E-6BB4-42E8-917D-8383B6B3E637}"/>
              </a:ext>
            </a:extLst>
          </p:cNvPr>
          <p:cNvSpPr>
            <a:spLocks noGrp="1"/>
          </p:cNvSpPr>
          <p:nvPr>
            <p:ph type="body" sz="half" idx="2"/>
          </p:nvPr>
        </p:nvSpPr>
        <p:spPr>
          <a:xfrm>
            <a:off x="498309" y="552747"/>
            <a:ext cx="3886200" cy="484945"/>
          </a:xfrm>
        </p:spPr>
        <p:txBody>
          <a:bodyPr/>
          <a:lstStyle/>
          <a:p>
            <a:pPr>
              <a:spcBef>
                <a:spcPct val="0"/>
              </a:spcBef>
            </a:pPr>
            <a:r>
              <a:rPr lang="hu-HU" sz="3000" dirty="0">
                <a:latin typeface="+mj-lt"/>
                <a:ea typeface="+mj-ea"/>
                <a:cs typeface="+mj-cs"/>
              </a:rPr>
              <a:t>Szervezet küldetése:</a:t>
            </a:r>
            <a:endParaRPr lang="en-US" sz="3000" dirty="0">
              <a:latin typeface="+mj-lt"/>
              <a:ea typeface="+mj-ea"/>
              <a:cs typeface="+mj-cs"/>
            </a:endParaRPr>
          </a:p>
        </p:txBody>
      </p:sp>
      <p:sp>
        <p:nvSpPr>
          <p:cNvPr id="5" name="Slide Number Placeholder 4">
            <a:extLst>
              <a:ext uri="{FF2B5EF4-FFF2-40B4-BE49-F238E27FC236}">
                <a16:creationId xmlns:a16="http://schemas.microsoft.com/office/drawing/2014/main" id="{AE1F3847-6FBC-4AB1-ABF7-59E894DAF28B}"/>
              </a:ext>
            </a:extLst>
          </p:cNvPr>
          <p:cNvSpPr>
            <a:spLocks noGrp="1"/>
          </p:cNvSpPr>
          <p:nvPr>
            <p:ph type="sldNum" sz="quarter" idx="12"/>
          </p:nvPr>
        </p:nvSpPr>
        <p:spPr>
          <a:xfrm>
            <a:off x="10925986" y="6504712"/>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srgbClr val="B1B3B6"/>
              </a:solidFill>
              <a:effectLst/>
              <a:uLnTx/>
              <a:uFillTx/>
              <a:latin typeface="Arial"/>
            </a:endParaRPr>
          </a:p>
        </p:txBody>
      </p:sp>
      <p:sp>
        <p:nvSpPr>
          <p:cNvPr id="11" name="TextBox 8">
            <a:extLst>
              <a:ext uri="{FF2B5EF4-FFF2-40B4-BE49-F238E27FC236}">
                <a16:creationId xmlns:a16="http://schemas.microsoft.com/office/drawing/2014/main" id="{B7E16589-B2FA-D012-CE3A-9C12569DF6C4}"/>
              </a:ext>
            </a:extLst>
          </p:cNvPr>
          <p:cNvSpPr txBox="1"/>
          <p:nvPr/>
        </p:nvSpPr>
        <p:spPr>
          <a:xfrm>
            <a:off x="538609" y="1027010"/>
            <a:ext cx="4691975" cy="466072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hu-HU" sz="1100" b="0" i="1" u="none" strike="noStrike" kern="1200" cap="none" spc="0" normalizeH="0" baseline="0" noProof="0" dirty="0">
                <a:ln>
                  <a:noFill/>
                </a:ln>
                <a:solidFill>
                  <a:srgbClr val="7B7B7B"/>
                </a:solidFill>
                <a:effectLst/>
                <a:uLnTx/>
                <a:uFillTx/>
                <a:latin typeface="Arial"/>
              </a:rPr>
              <a:t>Kérlek néhány sorban mutasd be a szervezetetek küldetését, céljait.</a:t>
            </a:r>
            <a:br>
              <a:rPr kumimoji="0" lang="hu-HU" sz="1100" b="0" i="1" u="none" strike="noStrike" kern="1200" cap="none" spc="0" normalizeH="0" baseline="0" noProof="0" dirty="0">
                <a:ln>
                  <a:noFill/>
                </a:ln>
                <a:solidFill>
                  <a:srgbClr val="7B7B7B"/>
                </a:solidFill>
                <a:effectLst/>
                <a:uLnTx/>
                <a:uFillTx/>
                <a:latin typeface="Arial"/>
              </a:rPr>
            </a:br>
            <a:r>
              <a:rPr kumimoji="0" lang="hu-HU" sz="1100" b="0" i="1" u="none" strike="noStrike" kern="1200" cap="none" spc="0" normalizeH="0" baseline="0" noProof="0" dirty="0">
                <a:ln>
                  <a:noFill/>
                </a:ln>
                <a:solidFill>
                  <a:srgbClr val="7B7B7B"/>
                </a:solidFill>
                <a:effectLst/>
                <a:uLnTx/>
                <a:uFillTx/>
                <a:latin typeface="Arial"/>
              </a:rPr>
              <a:t>(minimum 500 karakter) </a:t>
            </a:r>
            <a:endParaRPr kumimoji="0" lang="en-US" sz="1100" b="0" i="1" u="none" strike="noStrike" kern="1200" cap="none" spc="0" normalizeH="0" baseline="0" noProof="0" dirty="0">
              <a:ln>
                <a:noFill/>
              </a:ln>
              <a:solidFill>
                <a:srgbClr val="7B7B7B"/>
              </a:solidFill>
              <a:effectLst/>
              <a:uLnTx/>
              <a:uFillTx/>
              <a:latin typeface="Arial"/>
            </a:endParaRPr>
          </a:p>
        </p:txBody>
      </p:sp>
      <p:pic>
        <p:nvPicPr>
          <p:cNvPr id="18" name="Kép 17">
            <a:extLst>
              <a:ext uri="{FF2B5EF4-FFF2-40B4-BE49-F238E27FC236}">
                <a16:creationId xmlns:a16="http://schemas.microsoft.com/office/drawing/2014/main" id="{60962FEC-6C0E-515A-E1EB-D1017745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99" y="6210524"/>
            <a:ext cx="2159010" cy="540209"/>
          </a:xfrm>
          <a:prstGeom prst="rect">
            <a:avLst/>
          </a:prstGeom>
        </p:spPr>
      </p:pic>
    </p:spTree>
    <p:extLst>
      <p:ext uri="{BB962C8B-B14F-4D97-AF65-F5344CB8AC3E}">
        <p14:creationId xmlns:p14="http://schemas.microsoft.com/office/powerpoint/2010/main" val="48634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helye 15">
            <a:extLst>
              <a:ext uri="{FF2B5EF4-FFF2-40B4-BE49-F238E27FC236}">
                <a16:creationId xmlns:a16="http://schemas.microsoft.com/office/drawing/2014/main" id="{607ECE37-EF20-EE87-1D41-BC5854D2CC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540" r="15540"/>
          <a:stretch>
            <a:fillRect/>
          </a:stretch>
        </p:blipFill>
        <p:spPr>
          <a:xfrm>
            <a:off x="5102788" y="0"/>
            <a:ext cx="7089212" cy="6858000"/>
          </a:xfrm>
        </p:spPr>
      </p:pic>
      <p:sp>
        <p:nvSpPr>
          <p:cNvPr id="5" name="Slide Number Placeholder 4">
            <a:extLst>
              <a:ext uri="{FF2B5EF4-FFF2-40B4-BE49-F238E27FC236}">
                <a16:creationId xmlns:a16="http://schemas.microsoft.com/office/drawing/2014/main" id="{AE1F3847-6FBC-4AB1-ABF7-59E894DAF28B}"/>
              </a:ext>
            </a:extLst>
          </p:cNvPr>
          <p:cNvSpPr>
            <a:spLocks noGrp="1"/>
          </p:cNvSpPr>
          <p:nvPr>
            <p:ph type="sldNum" sz="quarter" idx="12"/>
          </p:nvPr>
        </p:nvSpPr>
        <p:spPr>
          <a:xfrm>
            <a:off x="10925986" y="6504712"/>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srgbClr val="B1B3B6"/>
              </a:solidFill>
              <a:effectLst/>
              <a:uLnTx/>
              <a:uFillTx/>
              <a:latin typeface="Arial"/>
            </a:endParaRPr>
          </a:p>
        </p:txBody>
      </p:sp>
      <p:pic>
        <p:nvPicPr>
          <p:cNvPr id="18" name="Kép 17">
            <a:extLst>
              <a:ext uri="{FF2B5EF4-FFF2-40B4-BE49-F238E27FC236}">
                <a16:creationId xmlns:a16="http://schemas.microsoft.com/office/drawing/2014/main" id="{60962FEC-6C0E-515A-E1EB-D1017745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99" y="6210524"/>
            <a:ext cx="2159010" cy="540209"/>
          </a:xfrm>
          <a:prstGeom prst="rect">
            <a:avLst/>
          </a:prstGeom>
        </p:spPr>
      </p:pic>
      <p:sp>
        <p:nvSpPr>
          <p:cNvPr id="4" name="Title 8">
            <a:extLst>
              <a:ext uri="{FF2B5EF4-FFF2-40B4-BE49-F238E27FC236}">
                <a16:creationId xmlns:a16="http://schemas.microsoft.com/office/drawing/2014/main" id="{7D94484B-79F2-CBE7-544D-8F9338DE08CA}"/>
              </a:ext>
            </a:extLst>
          </p:cNvPr>
          <p:cNvSpPr>
            <a:spLocks noGrp="1"/>
          </p:cNvSpPr>
          <p:nvPr>
            <p:ph type="title"/>
          </p:nvPr>
        </p:nvSpPr>
        <p:spPr>
          <a:xfrm>
            <a:off x="419098" y="609600"/>
            <a:ext cx="4860407" cy="489358"/>
          </a:xfrm>
        </p:spPr>
        <p:txBody>
          <a:bodyPr/>
          <a:lstStyle/>
          <a:p>
            <a:r>
              <a:rPr lang="en-US" dirty="0"/>
              <a:t>Mire van </a:t>
            </a:r>
            <a:r>
              <a:rPr lang="en-US" dirty="0" err="1"/>
              <a:t>szükség</a:t>
            </a:r>
            <a:r>
              <a:rPr lang="hu-HU" dirty="0" err="1"/>
              <a:t>etek</a:t>
            </a:r>
            <a:r>
              <a:rPr lang="hu-HU" dirty="0"/>
              <a:t>? </a:t>
            </a:r>
            <a:endParaRPr lang="en-US" dirty="0"/>
          </a:p>
        </p:txBody>
      </p:sp>
      <p:sp>
        <p:nvSpPr>
          <p:cNvPr id="7" name="TextBox 2">
            <a:extLst>
              <a:ext uri="{FF2B5EF4-FFF2-40B4-BE49-F238E27FC236}">
                <a16:creationId xmlns:a16="http://schemas.microsoft.com/office/drawing/2014/main" id="{1F5C90AE-8DE0-51CD-0E85-663F629BAB2C}"/>
              </a:ext>
            </a:extLst>
          </p:cNvPr>
          <p:cNvSpPr txBox="1"/>
          <p:nvPr/>
        </p:nvSpPr>
        <p:spPr>
          <a:xfrm>
            <a:off x="419098" y="1118422"/>
            <a:ext cx="4683690" cy="5005541"/>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hu-HU" sz="1100" i="1" dirty="0"/>
              <a:t>Kérlek ide írd meg, hogy milyen projektet szeretnétek megvalósítani 400.000 Ft-ból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hu-HU" sz="1100" i="1" dirty="0">
                <a:solidFill>
                  <a:srgbClr val="7B7B7B"/>
                </a:solidFill>
                <a:latin typeface="Arial"/>
              </a:rPr>
              <a:t>Fejtsd ki mire lenne szükség, mi javulna, ha Ti nyernétek, stb.</a:t>
            </a:r>
            <a:endParaRPr kumimoji="0" lang="en-US" sz="1100" b="0" i="1" u="none" strike="noStrike" kern="1200" cap="none" spc="0" normalizeH="0" baseline="0" noProof="0" dirty="0">
              <a:ln>
                <a:noFill/>
              </a:ln>
              <a:solidFill>
                <a:srgbClr val="7B7B7B"/>
              </a:solidFill>
              <a:effectLst/>
              <a:uLnTx/>
              <a:uFillTx/>
              <a:latin typeface="Arial"/>
            </a:endParaRPr>
          </a:p>
        </p:txBody>
      </p:sp>
    </p:spTree>
    <p:extLst>
      <p:ext uri="{BB962C8B-B14F-4D97-AF65-F5344CB8AC3E}">
        <p14:creationId xmlns:p14="http://schemas.microsoft.com/office/powerpoint/2010/main" val="3434110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D7BAF0-E0F5-4E25-9ACF-F3C887863CA1}"/>
              </a:ext>
            </a:extLst>
          </p:cNvPr>
          <p:cNvSpPr>
            <a:spLocks noGrp="1"/>
          </p:cNvSpPr>
          <p:nvPr>
            <p:ph type="sldNum" sz="quarter" idx="12"/>
          </p:nvPr>
        </p:nvSpPr>
        <p:spPr>
          <a:xfrm>
            <a:off x="10925986" y="6504712"/>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srgbClr val="B1B3B6"/>
              </a:solidFill>
              <a:effectLst/>
              <a:uLnTx/>
              <a:uFillTx/>
              <a:latin typeface="Arial"/>
            </a:endParaRPr>
          </a:p>
        </p:txBody>
      </p:sp>
      <p:pic>
        <p:nvPicPr>
          <p:cNvPr id="11" name="Kép 10">
            <a:extLst>
              <a:ext uri="{FF2B5EF4-FFF2-40B4-BE49-F238E27FC236}">
                <a16:creationId xmlns:a16="http://schemas.microsoft.com/office/drawing/2014/main" id="{D9070CE7-C0CB-E2B4-D267-ACA195FFD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99" y="6210524"/>
            <a:ext cx="2159010" cy="540209"/>
          </a:xfrm>
          <a:prstGeom prst="rect">
            <a:avLst/>
          </a:prstGeom>
        </p:spPr>
      </p:pic>
      <p:sp>
        <p:nvSpPr>
          <p:cNvPr id="2" name="Szövegdoboz 1">
            <a:extLst>
              <a:ext uri="{FF2B5EF4-FFF2-40B4-BE49-F238E27FC236}">
                <a16:creationId xmlns:a16="http://schemas.microsoft.com/office/drawing/2014/main" id="{9501E592-1E0B-A9B4-33A6-F3154A1D2F10}"/>
              </a:ext>
            </a:extLst>
          </p:cNvPr>
          <p:cNvSpPr txBox="1"/>
          <p:nvPr/>
        </p:nvSpPr>
        <p:spPr>
          <a:xfrm>
            <a:off x="662378" y="484701"/>
            <a:ext cx="9060462" cy="2863045"/>
          </a:xfrm>
          <a:prstGeom prst="rect">
            <a:avLst/>
          </a:prstGeom>
          <a:noFill/>
        </p:spPr>
        <p:txBody>
          <a:bodyPr wrap="square" lIns="0" tIns="0" rIns="0" bIns="0" rtlCol="0">
            <a:noAutofit/>
          </a:bodyPr>
          <a:lstStyle/>
          <a:p>
            <a:pPr>
              <a:lnSpc>
                <a:spcPct val="90000"/>
              </a:lnSpc>
              <a:spcBef>
                <a:spcPct val="0"/>
              </a:spcBef>
            </a:pPr>
            <a:r>
              <a:rPr lang="hu-HU" sz="3000" b="1" spc="-150" dirty="0">
                <a:solidFill>
                  <a:schemeClr val="tx2"/>
                </a:solidFill>
                <a:latin typeface="+mj-lt"/>
                <a:ea typeface="+mj-ea"/>
                <a:cs typeface="+mj-cs"/>
              </a:rPr>
              <a:t>Néhány fontos adat:</a:t>
            </a:r>
          </a:p>
          <a:p>
            <a:pPr algn="l">
              <a:spcBef>
                <a:spcPts val="1200"/>
              </a:spcBef>
            </a:pPr>
            <a:r>
              <a:rPr lang="hu-HU" sz="1100" b="1" dirty="0">
                <a:solidFill>
                  <a:srgbClr val="7B7B7B"/>
                </a:solidFill>
                <a:latin typeface="Arial"/>
              </a:rPr>
              <a:t>Szervezet pontos neve:</a:t>
            </a:r>
            <a:br>
              <a:rPr lang="hu-HU" sz="1100" b="1" dirty="0">
                <a:solidFill>
                  <a:srgbClr val="7B7B7B"/>
                </a:solidFill>
                <a:latin typeface="Arial"/>
              </a:rPr>
            </a:br>
            <a:r>
              <a:rPr lang="hu-HU" sz="1100" b="1" dirty="0">
                <a:solidFill>
                  <a:srgbClr val="7B7B7B"/>
                </a:solidFill>
                <a:latin typeface="Arial"/>
              </a:rPr>
              <a:t>Szervezet típusa:</a:t>
            </a:r>
            <a:br>
              <a:rPr lang="hu-HU" sz="1100" b="1" dirty="0">
                <a:solidFill>
                  <a:srgbClr val="7B7B7B"/>
                </a:solidFill>
                <a:latin typeface="Arial"/>
              </a:rPr>
            </a:br>
            <a:r>
              <a:rPr lang="hu-HU" sz="1100" b="1" dirty="0">
                <a:solidFill>
                  <a:srgbClr val="7B7B7B"/>
                </a:solidFill>
                <a:latin typeface="Arial"/>
              </a:rPr>
              <a:t>Alakulás dátuma:</a:t>
            </a:r>
            <a:br>
              <a:rPr lang="hu-HU" sz="1100" b="1" dirty="0">
                <a:solidFill>
                  <a:srgbClr val="7B7B7B"/>
                </a:solidFill>
                <a:latin typeface="Arial"/>
              </a:rPr>
            </a:br>
            <a:r>
              <a:rPr lang="hu-HU" sz="1100" b="1" dirty="0">
                <a:solidFill>
                  <a:srgbClr val="7B7B7B"/>
                </a:solidFill>
                <a:latin typeface="Arial"/>
              </a:rPr>
              <a:t>Bankszámlaszám: </a:t>
            </a:r>
            <a:r>
              <a:rPr lang="hu-HU" sz="1100" i="1" dirty="0">
                <a:solidFill>
                  <a:srgbClr val="7B7B7B"/>
                </a:solidFill>
                <a:latin typeface="Arial"/>
              </a:rPr>
              <a:t>(ha a felhasználóink közvetlenül szeretnétek támogatni)</a:t>
            </a:r>
            <a:br>
              <a:rPr lang="hu-HU" sz="1100" b="1" dirty="0">
                <a:solidFill>
                  <a:srgbClr val="7B7B7B"/>
                </a:solidFill>
                <a:latin typeface="Arial"/>
              </a:rPr>
            </a:br>
            <a:r>
              <a:rPr lang="hu-HU" sz="1100" b="1" dirty="0">
                <a:solidFill>
                  <a:srgbClr val="7B7B7B"/>
                </a:solidFill>
                <a:latin typeface="Arial"/>
              </a:rPr>
              <a:t>Nyilvántartási száma: </a:t>
            </a:r>
            <a:br>
              <a:rPr lang="hu-HU" sz="1100" b="1" dirty="0">
                <a:solidFill>
                  <a:srgbClr val="7B7B7B"/>
                </a:solidFill>
                <a:latin typeface="Arial"/>
              </a:rPr>
            </a:br>
            <a:r>
              <a:rPr lang="hu-HU" sz="1100" b="1" dirty="0">
                <a:solidFill>
                  <a:srgbClr val="7B7B7B"/>
                </a:solidFill>
                <a:latin typeface="Arial"/>
              </a:rPr>
              <a:t>Mennyi állatról gondoskodtok jelenleg?: x db</a:t>
            </a:r>
            <a:br>
              <a:rPr lang="hu-HU" sz="1100" b="1" dirty="0">
                <a:solidFill>
                  <a:srgbClr val="7B7B7B"/>
                </a:solidFill>
                <a:latin typeface="Arial"/>
              </a:rPr>
            </a:br>
            <a:r>
              <a:rPr lang="hu-HU" sz="1100" b="1" dirty="0">
                <a:solidFill>
                  <a:srgbClr val="7B7B7B"/>
                </a:solidFill>
                <a:latin typeface="Arial"/>
              </a:rPr>
              <a:t>Hány kutya/ macska örökbefogadható? X db, y db</a:t>
            </a:r>
            <a:br>
              <a:rPr lang="hu-HU" sz="1100" i="1" dirty="0">
                <a:solidFill>
                  <a:srgbClr val="7B7B7B"/>
                </a:solidFill>
                <a:latin typeface="Arial"/>
              </a:rPr>
            </a:br>
            <a:r>
              <a:rPr lang="hu-HU" sz="1100" i="1" dirty="0">
                <a:solidFill>
                  <a:srgbClr val="7B7B7B"/>
                </a:solidFill>
                <a:latin typeface="Arial"/>
              </a:rPr>
              <a:t>* Csak közhasznú alapítványokat tudunk ebben a kampányunkban támogatni.</a:t>
            </a:r>
          </a:p>
        </p:txBody>
      </p:sp>
      <p:sp>
        <p:nvSpPr>
          <p:cNvPr id="4" name="TextBox 3">
            <a:extLst>
              <a:ext uri="{FF2B5EF4-FFF2-40B4-BE49-F238E27FC236}">
                <a16:creationId xmlns:a16="http://schemas.microsoft.com/office/drawing/2014/main" id="{72D8A956-FCF9-48A7-B12B-012472EB00FC}"/>
              </a:ext>
            </a:extLst>
          </p:cNvPr>
          <p:cNvSpPr txBox="1"/>
          <p:nvPr/>
        </p:nvSpPr>
        <p:spPr>
          <a:xfrm>
            <a:off x="2441409" y="6506679"/>
            <a:ext cx="8482035" cy="136525"/>
          </a:xfrm>
          <a:prstGeom prst="rect">
            <a:avLst/>
          </a:prstGeom>
          <a:noFill/>
        </p:spPr>
        <p:txBody>
          <a:bodyPr wrap="square" lIns="0" tIns="0" rIns="0" bIns="0" rtlCol="0">
            <a:noAutofit/>
          </a:bodyPr>
          <a:lstStyle/>
          <a:p>
            <a:pPr algn="l">
              <a:spcBef>
                <a:spcPts val="1200"/>
              </a:spcBef>
            </a:pPr>
            <a:r>
              <a:rPr lang="en-US" sz="800" dirty="0"/>
              <a:t>A </a:t>
            </a:r>
            <a:r>
              <a:rPr lang="en-US" sz="800" dirty="0" err="1"/>
              <a:t>Foresto</a:t>
            </a:r>
            <a:r>
              <a:rPr lang="en-US" sz="800" dirty="0"/>
              <a:t>, </a:t>
            </a:r>
            <a:r>
              <a:rPr lang="en-US" sz="800" dirty="0" err="1"/>
              <a:t>az</a:t>
            </a:r>
            <a:r>
              <a:rPr lang="en-US" sz="800" dirty="0"/>
              <a:t> Elanco </a:t>
            </a:r>
            <a:r>
              <a:rPr lang="en-US" sz="800" dirty="0" err="1"/>
              <a:t>és</a:t>
            </a:r>
            <a:r>
              <a:rPr lang="en-US" sz="800" dirty="0"/>
              <a:t> </a:t>
            </a:r>
            <a:r>
              <a:rPr lang="en-US" sz="800" dirty="0" err="1"/>
              <a:t>átlós</a:t>
            </a:r>
            <a:r>
              <a:rPr lang="en-US" sz="800" dirty="0"/>
              <a:t> </a:t>
            </a:r>
            <a:r>
              <a:rPr lang="en-US" sz="800" dirty="0" err="1"/>
              <a:t>sáv</a:t>
            </a:r>
            <a:r>
              <a:rPr lang="en-US" sz="800" dirty="0"/>
              <a:t> </a:t>
            </a:r>
            <a:r>
              <a:rPr lang="en-US" sz="800" dirty="0" err="1"/>
              <a:t>védjegyek</a:t>
            </a:r>
            <a:r>
              <a:rPr lang="en-US" sz="800" dirty="0"/>
              <a:t>, </a:t>
            </a:r>
            <a:r>
              <a:rPr lang="en-US" sz="800" dirty="0" err="1"/>
              <a:t>melyek</a:t>
            </a:r>
            <a:r>
              <a:rPr lang="en-US" sz="800" dirty="0"/>
              <a:t> </a:t>
            </a:r>
            <a:r>
              <a:rPr lang="en-US" sz="800" dirty="0" err="1"/>
              <a:t>az</a:t>
            </a:r>
            <a:r>
              <a:rPr lang="en-US" sz="800" dirty="0"/>
              <a:t> Elanco </a:t>
            </a:r>
            <a:r>
              <a:rPr lang="en-US" sz="800" dirty="0" err="1"/>
              <a:t>vagy</a:t>
            </a:r>
            <a:r>
              <a:rPr lang="en-US" sz="800" dirty="0"/>
              <a:t> a </a:t>
            </a:r>
            <a:r>
              <a:rPr lang="en-US" sz="800" dirty="0" err="1"/>
              <a:t>leányvállaltainak</a:t>
            </a:r>
            <a:r>
              <a:rPr lang="en-US" sz="800" dirty="0"/>
              <a:t> </a:t>
            </a:r>
            <a:r>
              <a:rPr lang="en-US" sz="800" dirty="0" err="1"/>
              <a:t>birtokában</a:t>
            </a:r>
            <a:r>
              <a:rPr lang="en-US" sz="800" dirty="0"/>
              <a:t> </a:t>
            </a:r>
            <a:r>
              <a:rPr lang="en-US" sz="800" dirty="0" err="1"/>
              <a:t>vannak</a:t>
            </a:r>
            <a:r>
              <a:rPr lang="en-US" sz="800" dirty="0"/>
              <a:t>. A Bayer </a:t>
            </a:r>
            <a:r>
              <a:rPr lang="en-US" sz="800" dirty="0" err="1"/>
              <a:t>és</a:t>
            </a:r>
            <a:r>
              <a:rPr lang="en-US" sz="800" dirty="0"/>
              <a:t> a Bayer </a:t>
            </a:r>
            <a:r>
              <a:rPr lang="en-US" sz="800" dirty="0" err="1"/>
              <a:t>kereszt</a:t>
            </a:r>
            <a:r>
              <a:rPr lang="en-US" sz="800" dirty="0"/>
              <a:t> a Bayer </a:t>
            </a:r>
            <a:r>
              <a:rPr lang="en-US" sz="800" dirty="0" err="1"/>
              <a:t>védjegye</a:t>
            </a:r>
            <a:r>
              <a:rPr lang="en-US" sz="800" dirty="0"/>
              <a:t>. © 2023 Elanco PM-HU-23-0020</a:t>
            </a:r>
          </a:p>
        </p:txBody>
      </p:sp>
      <p:sp>
        <p:nvSpPr>
          <p:cNvPr id="3" name="Szövegdoboz 2">
            <a:extLst>
              <a:ext uri="{FF2B5EF4-FFF2-40B4-BE49-F238E27FC236}">
                <a16:creationId xmlns:a16="http://schemas.microsoft.com/office/drawing/2014/main" id="{6798FB69-F953-11EC-90FB-1FE6FD9DBE11}"/>
              </a:ext>
            </a:extLst>
          </p:cNvPr>
          <p:cNvSpPr txBox="1"/>
          <p:nvPr/>
        </p:nvSpPr>
        <p:spPr>
          <a:xfrm>
            <a:off x="2698458" y="5866304"/>
            <a:ext cx="6795083" cy="1568741"/>
          </a:xfrm>
          <a:prstGeom prst="rect">
            <a:avLst/>
          </a:prstGeom>
          <a:noFill/>
        </p:spPr>
        <p:txBody>
          <a:bodyPr wrap="square" lIns="0" tIns="0" rIns="0" bIns="0" rtlCol="0">
            <a:noAutofit/>
          </a:bodyPr>
          <a:lstStyle/>
          <a:p>
            <a:pPr algn="l">
              <a:spcBef>
                <a:spcPts val="1200"/>
              </a:spcBef>
            </a:pPr>
            <a:r>
              <a:rPr lang="hu-HU" sz="1600" dirty="0"/>
              <a:t>A kitöltött pályázatokat a </a:t>
            </a:r>
            <a:r>
              <a:rPr lang="hu-HU" sz="1600" dirty="0">
                <a:hlinkClick r:id="rId3"/>
              </a:rPr>
              <a:t>support@petissimo.hu</a:t>
            </a:r>
            <a:r>
              <a:rPr lang="hu-HU" sz="1600" dirty="0"/>
              <a:t> címre várjuk!</a:t>
            </a:r>
          </a:p>
        </p:txBody>
      </p:sp>
    </p:spTree>
    <p:extLst>
      <p:ext uri="{BB962C8B-B14F-4D97-AF65-F5344CB8AC3E}">
        <p14:creationId xmlns:p14="http://schemas.microsoft.com/office/powerpoint/2010/main" val="49860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E9D7467-9379-40FF-A564-241C5494FD7F}"/>
              </a:ext>
            </a:extLst>
          </p:cNvPr>
          <p:cNvSpPr>
            <a:spLocks noGrp="1"/>
          </p:cNvSpPr>
          <p:nvPr>
            <p:ph type="title"/>
          </p:nvPr>
        </p:nvSpPr>
        <p:spPr>
          <a:xfrm>
            <a:off x="419098" y="609600"/>
            <a:ext cx="11353801" cy="540209"/>
          </a:xfrm>
        </p:spPr>
        <p:txBody>
          <a:bodyPr/>
          <a:lstStyle/>
          <a:p>
            <a:r>
              <a:rPr lang="hu-HU" dirty="0"/>
              <a:t>Amire szükséged van a sikeres pályázathoz!</a:t>
            </a:r>
            <a:endParaRPr lang="en-US" dirty="0"/>
          </a:p>
        </p:txBody>
      </p:sp>
      <p:sp>
        <p:nvSpPr>
          <p:cNvPr id="5" name="Slide Number Placeholder 4">
            <a:extLst>
              <a:ext uri="{FF2B5EF4-FFF2-40B4-BE49-F238E27FC236}">
                <a16:creationId xmlns:a16="http://schemas.microsoft.com/office/drawing/2014/main" id="{60D7BAF0-E0F5-4E25-9ACF-F3C887863CA1}"/>
              </a:ext>
            </a:extLst>
          </p:cNvPr>
          <p:cNvSpPr>
            <a:spLocks noGrp="1"/>
          </p:cNvSpPr>
          <p:nvPr>
            <p:ph type="sldNum" sz="quarter" idx="12"/>
          </p:nvPr>
        </p:nvSpPr>
        <p:spPr>
          <a:xfrm>
            <a:off x="10925986" y="6504712"/>
            <a:ext cx="251166" cy="1365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1" i="0" u="none" strike="noStrike" kern="1200" cap="none" spc="0" normalizeH="0" baseline="0" noProof="0" smtClean="0">
                <a:ln>
                  <a:noFill/>
                </a:ln>
                <a:solidFill>
                  <a:srgbClr val="B1B3B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srgbClr val="B1B3B6"/>
              </a:solidFill>
              <a:effectLst/>
              <a:uLnTx/>
              <a:uFillTx/>
              <a:latin typeface="Arial"/>
            </a:endParaRPr>
          </a:p>
        </p:txBody>
      </p:sp>
      <p:pic>
        <p:nvPicPr>
          <p:cNvPr id="11" name="Kép 10">
            <a:extLst>
              <a:ext uri="{FF2B5EF4-FFF2-40B4-BE49-F238E27FC236}">
                <a16:creationId xmlns:a16="http://schemas.microsoft.com/office/drawing/2014/main" id="{D9070CE7-C0CB-E2B4-D267-ACA195FFD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99" y="6210524"/>
            <a:ext cx="2159010" cy="540209"/>
          </a:xfrm>
          <a:prstGeom prst="rect">
            <a:avLst/>
          </a:prstGeom>
        </p:spPr>
      </p:pic>
      <p:sp>
        <p:nvSpPr>
          <p:cNvPr id="4" name="TextBox 3">
            <a:extLst>
              <a:ext uri="{FF2B5EF4-FFF2-40B4-BE49-F238E27FC236}">
                <a16:creationId xmlns:a16="http://schemas.microsoft.com/office/drawing/2014/main" id="{72D8A956-FCF9-48A7-B12B-012472EB00FC}"/>
              </a:ext>
            </a:extLst>
          </p:cNvPr>
          <p:cNvSpPr txBox="1"/>
          <p:nvPr/>
        </p:nvSpPr>
        <p:spPr>
          <a:xfrm>
            <a:off x="2441409" y="6506679"/>
            <a:ext cx="8482035" cy="136525"/>
          </a:xfrm>
          <a:prstGeom prst="rect">
            <a:avLst/>
          </a:prstGeom>
          <a:noFill/>
        </p:spPr>
        <p:txBody>
          <a:bodyPr wrap="square" lIns="0" tIns="0" rIns="0" bIns="0" rtlCol="0">
            <a:noAutofit/>
          </a:bodyPr>
          <a:lstStyle/>
          <a:p>
            <a:pPr algn="l">
              <a:spcBef>
                <a:spcPts val="1200"/>
              </a:spcBef>
            </a:pPr>
            <a:r>
              <a:rPr lang="en-US" sz="800" dirty="0"/>
              <a:t>A </a:t>
            </a:r>
            <a:r>
              <a:rPr lang="en-US" sz="800" dirty="0" err="1"/>
              <a:t>Foresto</a:t>
            </a:r>
            <a:r>
              <a:rPr lang="en-US" sz="800" dirty="0"/>
              <a:t>, </a:t>
            </a:r>
            <a:r>
              <a:rPr lang="en-US" sz="800" dirty="0" err="1"/>
              <a:t>az</a:t>
            </a:r>
            <a:r>
              <a:rPr lang="en-US" sz="800" dirty="0"/>
              <a:t> Elanco </a:t>
            </a:r>
            <a:r>
              <a:rPr lang="en-US" sz="800" dirty="0" err="1"/>
              <a:t>és</a:t>
            </a:r>
            <a:r>
              <a:rPr lang="en-US" sz="800" dirty="0"/>
              <a:t> </a:t>
            </a:r>
            <a:r>
              <a:rPr lang="en-US" sz="800" dirty="0" err="1"/>
              <a:t>átlós</a:t>
            </a:r>
            <a:r>
              <a:rPr lang="en-US" sz="800" dirty="0"/>
              <a:t> </a:t>
            </a:r>
            <a:r>
              <a:rPr lang="en-US" sz="800" dirty="0" err="1"/>
              <a:t>sáv</a:t>
            </a:r>
            <a:r>
              <a:rPr lang="en-US" sz="800" dirty="0"/>
              <a:t> </a:t>
            </a:r>
            <a:r>
              <a:rPr lang="en-US" sz="800" dirty="0" err="1"/>
              <a:t>védjegyek</a:t>
            </a:r>
            <a:r>
              <a:rPr lang="en-US" sz="800" dirty="0"/>
              <a:t>, </a:t>
            </a:r>
            <a:r>
              <a:rPr lang="en-US" sz="800" dirty="0" err="1"/>
              <a:t>melyek</a:t>
            </a:r>
            <a:r>
              <a:rPr lang="en-US" sz="800" dirty="0"/>
              <a:t> </a:t>
            </a:r>
            <a:r>
              <a:rPr lang="en-US" sz="800" dirty="0" err="1"/>
              <a:t>az</a:t>
            </a:r>
            <a:r>
              <a:rPr lang="en-US" sz="800" dirty="0"/>
              <a:t> Elanco </a:t>
            </a:r>
            <a:r>
              <a:rPr lang="en-US" sz="800" dirty="0" err="1"/>
              <a:t>vagy</a:t>
            </a:r>
            <a:r>
              <a:rPr lang="en-US" sz="800" dirty="0"/>
              <a:t> a </a:t>
            </a:r>
            <a:r>
              <a:rPr lang="en-US" sz="800" dirty="0" err="1"/>
              <a:t>leányvállaltainak</a:t>
            </a:r>
            <a:r>
              <a:rPr lang="en-US" sz="800" dirty="0"/>
              <a:t> </a:t>
            </a:r>
            <a:r>
              <a:rPr lang="en-US" sz="800" dirty="0" err="1"/>
              <a:t>birtokában</a:t>
            </a:r>
            <a:r>
              <a:rPr lang="en-US" sz="800" dirty="0"/>
              <a:t> </a:t>
            </a:r>
            <a:r>
              <a:rPr lang="en-US" sz="800" dirty="0" err="1"/>
              <a:t>vannak</a:t>
            </a:r>
            <a:r>
              <a:rPr lang="en-US" sz="800" dirty="0"/>
              <a:t>. A Bayer </a:t>
            </a:r>
            <a:r>
              <a:rPr lang="en-US" sz="800" dirty="0" err="1"/>
              <a:t>és</a:t>
            </a:r>
            <a:r>
              <a:rPr lang="en-US" sz="800" dirty="0"/>
              <a:t> a Bayer </a:t>
            </a:r>
            <a:r>
              <a:rPr lang="en-US" sz="800" dirty="0" err="1"/>
              <a:t>kereszt</a:t>
            </a:r>
            <a:r>
              <a:rPr lang="en-US" sz="800" dirty="0"/>
              <a:t> a Bayer </a:t>
            </a:r>
            <a:r>
              <a:rPr lang="en-US" sz="800" dirty="0" err="1"/>
              <a:t>védjegye</a:t>
            </a:r>
            <a:r>
              <a:rPr lang="en-US" sz="800" dirty="0"/>
              <a:t>. © 2023 Elanco PM-HU-23-0020</a:t>
            </a:r>
          </a:p>
        </p:txBody>
      </p:sp>
      <p:sp>
        <p:nvSpPr>
          <p:cNvPr id="6" name="Szövegdoboz 5">
            <a:extLst>
              <a:ext uri="{FF2B5EF4-FFF2-40B4-BE49-F238E27FC236}">
                <a16:creationId xmlns:a16="http://schemas.microsoft.com/office/drawing/2014/main" id="{CDB7E361-9175-1C01-5C7C-704F30F4441F}"/>
              </a:ext>
            </a:extLst>
          </p:cNvPr>
          <p:cNvSpPr txBox="1"/>
          <p:nvPr/>
        </p:nvSpPr>
        <p:spPr>
          <a:xfrm>
            <a:off x="553673" y="1264396"/>
            <a:ext cx="8372213" cy="1136972"/>
          </a:xfrm>
          <a:prstGeom prst="rect">
            <a:avLst/>
          </a:prstGeom>
          <a:noFill/>
        </p:spPr>
        <p:txBody>
          <a:bodyPr wrap="square" lIns="0" tIns="0" rIns="0" bIns="0" rtlCol="0">
            <a:noAutofit/>
          </a:bodyPr>
          <a:lstStyle/>
          <a:p>
            <a:pPr marL="285750" indent="-285750" algn="l">
              <a:spcBef>
                <a:spcPts val="1200"/>
              </a:spcBef>
              <a:buFont typeface="Arial" panose="020B0604020202020204" pitchFamily="34" charset="0"/>
              <a:buChar char="•"/>
            </a:pPr>
            <a:r>
              <a:rPr lang="hu-HU" sz="1600" dirty="0"/>
              <a:t>Szervezet logója (min. 500*500 </a:t>
            </a:r>
            <a:r>
              <a:rPr lang="hu-HU" sz="1600" dirty="0" err="1"/>
              <a:t>px</a:t>
            </a:r>
            <a:r>
              <a:rPr lang="hu-HU" sz="1600" dirty="0"/>
              <a:t>, </a:t>
            </a:r>
            <a:r>
              <a:rPr lang="hu-HU" sz="1600" dirty="0" err="1"/>
              <a:t>png-nek</a:t>
            </a:r>
            <a:r>
              <a:rPr lang="hu-HU" sz="1600" dirty="0"/>
              <a:t> örülünk) – </a:t>
            </a:r>
            <a:r>
              <a:rPr lang="hu-HU" sz="1500" i="1" dirty="0"/>
              <a:t>a levél mellékletébe várjuk</a:t>
            </a:r>
          </a:p>
          <a:p>
            <a:pPr marL="285750" indent="-285750">
              <a:spcBef>
                <a:spcPts val="1200"/>
              </a:spcBef>
              <a:buFont typeface="Arial" panose="020B0604020202020204" pitchFamily="34" charset="0"/>
              <a:buChar char="•"/>
            </a:pPr>
            <a:r>
              <a:rPr lang="hu-HU" sz="1600" dirty="0"/>
              <a:t>Főképnek való grafika (min. 1270*720 </a:t>
            </a:r>
            <a:r>
              <a:rPr lang="hu-HU" sz="1600" dirty="0" err="1"/>
              <a:t>px</a:t>
            </a:r>
            <a:r>
              <a:rPr lang="hu-HU" sz="1600" dirty="0"/>
              <a:t>, jó minőség) - </a:t>
            </a:r>
            <a:r>
              <a:rPr lang="hu-HU" sz="1500" i="1" dirty="0"/>
              <a:t>a levél mellékletébe várjuk</a:t>
            </a:r>
          </a:p>
          <a:p>
            <a:pPr marL="285750" indent="-285750">
              <a:spcBef>
                <a:spcPts val="1200"/>
              </a:spcBef>
              <a:buFont typeface="Arial" panose="020B0604020202020204" pitchFamily="34" charset="0"/>
              <a:buChar char="•"/>
            </a:pPr>
            <a:r>
              <a:rPr lang="hu-HU" sz="1600" dirty="0"/>
              <a:t>4-5 életkép a működésről (min. 500 </a:t>
            </a:r>
            <a:r>
              <a:rPr lang="hu-HU" sz="1600" dirty="0" err="1"/>
              <a:t>px</a:t>
            </a:r>
            <a:r>
              <a:rPr lang="hu-HU" sz="1600" dirty="0"/>
              <a:t>, jó minőség) - </a:t>
            </a:r>
            <a:r>
              <a:rPr lang="hu-HU" sz="1500" i="1" dirty="0"/>
              <a:t>a levél mellékletébe várjuk</a:t>
            </a:r>
          </a:p>
        </p:txBody>
      </p:sp>
      <p:sp>
        <p:nvSpPr>
          <p:cNvPr id="10" name="Szövegdoboz 9">
            <a:extLst>
              <a:ext uri="{FF2B5EF4-FFF2-40B4-BE49-F238E27FC236}">
                <a16:creationId xmlns:a16="http://schemas.microsoft.com/office/drawing/2014/main" id="{60EEA075-5053-EDA2-B5C7-9694826B0B21}"/>
              </a:ext>
            </a:extLst>
          </p:cNvPr>
          <p:cNvSpPr txBox="1"/>
          <p:nvPr/>
        </p:nvSpPr>
        <p:spPr>
          <a:xfrm>
            <a:off x="553673" y="2518365"/>
            <a:ext cx="7734650" cy="666276"/>
          </a:xfrm>
          <a:prstGeom prst="rect">
            <a:avLst/>
          </a:prstGeom>
          <a:noFill/>
        </p:spPr>
        <p:txBody>
          <a:bodyPr wrap="square" lIns="0" tIns="0" rIns="0" bIns="0" rtlCol="0">
            <a:noAutofit/>
          </a:bodyPr>
          <a:lstStyle/>
          <a:p>
            <a:pPr algn="l">
              <a:spcBef>
                <a:spcPts val="1200"/>
              </a:spcBef>
            </a:pPr>
            <a:r>
              <a:rPr lang="hu-HU" sz="1600" dirty="0"/>
              <a:t>Nagyon fontos, hogy jó minőségű képeket kapjunk, mivel automatikusan generálunk minden szervezetnek megosztási képet, az alábbi példa alapján:</a:t>
            </a:r>
          </a:p>
        </p:txBody>
      </p:sp>
      <p:pic>
        <p:nvPicPr>
          <p:cNvPr id="13" name="Kép 12">
            <a:extLst>
              <a:ext uri="{FF2B5EF4-FFF2-40B4-BE49-F238E27FC236}">
                <a16:creationId xmlns:a16="http://schemas.microsoft.com/office/drawing/2014/main" id="{60D292CB-798A-1728-8748-784A161BD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375" y="3342565"/>
            <a:ext cx="5167618" cy="2717541"/>
          </a:xfrm>
          <a:prstGeom prst="rect">
            <a:avLst/>
          </a:prstGeom>
        </p:spPr>
      </p:pic>
    </p:spTree>
    <p:extLst>
      <p:ext uri="{BB962C8B-B14F-4D97-AF65-F5344CB8AC3E}">
        <p14:creationId xmlns:p14="http://schemas.microsoft.com/office/powerpoint/2010/main" val="2730847697"/>
      </p:ext>
    </p:extLst>
  </p:cSld>
  <p:clrMapOvr>
    <a:masterClrMapping/>
  </p:clrMapOvr>
</p:sld>
</file>

<file path=ppt/theme/theme1.xml><?xml version="1.0" encoding="utf-8"?>
<a:theme xmlns:a="http://schemas.openxmlformats.org/drawingml/2006/main" name="Elanco | 2021">
  <a:themeElements>
    <a:clrScheme name="Elanco 05">
      <a:dk1>
        <a:srgbClr val="7B7B7B"/>
      </a:dk1>
      <a:lt1>
        <a:sysClr val="window" lastClr="FFFFFF"/>
      </a:lt1>
      <a:dk2>
        <a:srgbClr val="000000"/>
      </a:dk2>
      <a:lt2>
        <a:srgbClr val="E5E5E5"/>
      </a:lt2>
      <a:accent1>
        <a:srgbClr val="0072CE"/>
      </a:accent1>
      <a:accent2>
        <a:srgbClr val="001149"/>
      </a:accent2>
      <a:accent3>
        <a:srgbClr val="D5C4AF"/>
      </a:accent3>
      <a:accent4>
        <a:srgbClr val="0EC3A4"/>
      </a:accent4>
      <a:accent5>
        <a:srgbClr val="E5E5E5"/>
      </a:accent5>
      <a:accent6>
        <a:srgbClr val="B1B3B6"/>
      </a:accent6>
      <a:hlink>
        <a:srgbClr val="000000"/>
      </a:hlink>
      <a:folHlink>
        <a:srgbClr val="000000"/>
      </a:folHlink>
    </a:clrScheme>
    <a:fontScheme name="Custom 64">
      <a:majorFont>
        <a:latin typeface="Arial"/>
        <a:ea typeface="Helvetica Neue Medium"/>
        <a:cs typeface="Helvetica Neue Medium"/>
      </a:majorFont>
      <a:minorFont>
        <a:latin typeface="Arial"/>
        <a:ea typeface="Helvetica Neue Medium"/>
        <a:cs typeface="Helvetica Neue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1200"/>
          </a:spcBef>
          <a:defRPr sz="1600" dirty="0"/>
        </a:defPPr>
      </a:lstStyle>
    </a:txDef>
  </a:objectDefaults>
  <a:extraClrSchemeLst/>
  <a:extLst>
    <a:ext uri="{05A4C25C-085E-4340-85A3-A5531E510DB2}">
      <thm15:themeFamily xmlns:thm15="http://schemas.microsoft.com/office/thememl/2012/main" name="Elanco_Corporate_Template_082021_1030am.pptx" id="{988EED9B-07B5-4B4E-A519-25CC0E8623E3}" vid="{E57D324F-F14E-45E4-8973-8E7DAB77E61D}"/>
    </a:ext>
  </a:extLst>
</a:theme>
</file>

<file path=docProps/app.xml><?xml version="1.0" encoding="utf-8"?>
<Properties xmlns="http://schemas.openxmlformats.org/officeDocument/2006/extended-properties" xmlns:vt="http://schemas.openxmlformats.org/officeDocument/2006/docPropsVTypes">
  <TotalTime>438</TotalTime>
  <Words>311</Words>
  <Application>Microsoft Office PowerPoint</Application>
  <PresentationFormat>Szélesvásznú</PresentationFormat>
  <Paragraphs>24</Paragraphs>
  <Slides>6</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6</vt:i4>
      </vt:variant>
    </vt:vector>
  </HeadingPairs>
  <TitlesOfParts>
    <vt:vector size="10" baseType="lpstr">
      <vt:lpstr>Arial</vt:lpstr>
      <vt:lpstr>Calibri</vt:lpstr>
      <vt:lpstr>DINPro-Medium</vt:lpstr>
      <vt:lpstr>Elanco | 2021</vt:lpstr>
      <vt:lpstr>Projekt támogatói kampány Közhasznú szervezeteknek</vt:lpstr>
      <vt:lpstr>Szervezet bemutatása:</vt:lpstr>
      <vt:lpstr>PowerPoint-bemutató</vt:lpstr>
      <vt:lpstr>Mire van szükségetek? </vt:lpstr>
      <vt:lpstr>PowerPoint-bemutató</vt:lpstr>
      <vt:lpstr>Amire szükséged van a sikeres pályázathoz!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neve:</dc:title>
  <dc:creator>ANNAMARIA SOKI</dc:creator>
  <cp:lastModifiedBy>Ivák Tamás</cp:lastModifiedBy>
  <cp:revision>13</cp:revision>
  <dcterms:created xsi:type="dcterms:W3CDTF">2023-01-16T09:47:41Z</dcterms:created>
  <dcterms:modified xsi:type="dcterms:W3CDTF">2023-02-03T11:59:34Z</dcterms:modified>
</cp:coreProperties>
</file>